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3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4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5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5" r:id="rId1"/>
  </p:sldMasterIdLst>
  <p:notesMasterIdLst>
    <p:notesMasterId r:id="rId31"/>
  </p:notesMasterIdLst>
  <p:sldIdLst>
    <p:sldId id="280" r:id="rId2"/>
    <p:sldId id="315" r:id="rId3"/>
    <p:sldId id="424" r:id="rId4"/>
    <p:sldId id="286" r:id="rId5"/>
    <p:sldId id="370" r:id="rId6"/>
    <p:sldId id="350" r:id="rId7"/>
    <p:sldId id="371" r:id="rId8"/>
    <p:sldId id="381" r:id="rId9"/>
    <p:sldId id="386" r:id="rId10"/>
    <p:sldId id="387" r:id="rId11"/>
    <p:sldId id="391" r:id="rId12"/>
    <p:sldId id="392" r:id="rId13"/>
    <p:sldId id="408" r:id="rId14"/>
    <p:sldId id="427" r:id="rId15"/>
    <p:sldId id="428" r:id="rId16"/>
    <p:sldId id="429" r:id="rId17"/>
    <p:sldId id="430" r:id="rId18"/>
    <p:sldId id="431" r:id="rId19"/>
    <p:sldId id="432" r:id="rId20"/>
    <p:sldId id="434" r:id="rId21"/>
    <p:sldId id="435" r:id="rId22"/>
    <p:sldId id="417" r:id="rId23"/>
    <p:sldId id="421" r:id="rId24"/>
    <p:sldId id="398" r:id="rId25"/>
    <p:sldId id="402" r:id="rId26"/>
    <p:sldId id="436" r:id="rId27"/>
    <p:sldId id="290" r:id="rId28"/>
    <p:sldId id="437" r:id="rId29"/>
    <p:sldId id="313" r:id="rId30"/>
  </p:sldIdLst>
  <p:sldSz cx="12192000" cy="6858000"/>
  <p:notesSz cx="6858000" cy="9144000"/>
  <p:embeddedFontLst>
    <p:embeddedFont>
      <p:font typeface="方正小标宋简体" panose="03000509000000000000" pitchFamily="65" charset="-122"/>
      <p:regular r:id="rId32"/>
    </p:embeddedFont>
    <p:embeddedFont>
      <p:font typeface="汉仪国强行书W" panose="00020600040101010101" pitchFamily="18" charset="-122"/>
      <p:regular r:id="rId33"/>
    </p:embeddedFont>
    <p:embeddedFont>
      <p:font typeface="微软雅黑 Light" panose="020B0502040204020203" pitchFamily="34" charset="-122"/>
      <p:regular r:id="rId34"/>
    </p:embeddedFont>
    <p:embeddedFont>
      <p:font typeface="微软雅黑" panose="020B0503020204020204" pitchFamily="34" charset="-122"/>
      <p:regular r:id="rId35"/>
      <p:bold r:id="rId36"/>
    </p:embeddedFont>
    <p:embeddedFont>
      <p:font typeface="等线" panose="02010600030101010101" pitchFamily="2" charset="-122"/>
      <p:regular r:id="rId37"/>
      <p:bold r:id="rId3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67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4B81"/>
    <a:srgbClr val="1D4D85"/>
    <a:srgbClr val="7BB8EF"/>
    <a:srgbClr val="424B7E"/>
    <a:srgbClr val="1F233C"/>
    <a:srgbClr val="000000"/>
    <a:srgbClr val="CBDFCF"/>
    <a:srgbClr val="0072C6"/>
    <a:srgbClr val="472C18"/>
    <a:srgbClr val="EFEA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中度样式 1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浅色样式 2 - 强调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70" autoAdjust="0"/>
    <p:restoredTop sz="95327" autoAdjust="0"/>
  </p:normalViewPr>
  <p:slideViewPr>
    <p:cSldViewPr snapToGrid="0">
      <p:cViewPr varScale="1">
        <p:scale>
          <a:sx n="116" d="100"/>
          <a:sy n="116" d="100"/>
        </p:scale>
        <p:origin x="336" y="96"/>
      </p:cViewPr>
      <p:guideLst>
        <p:guide orient="horz" pos="2160"/>
        <p:guide pos="767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29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hyperlink" Target="scratch.mp4" TargetMode="External"/><Relationship Id="rId1" Type="http://schemas.openxmlformats.org/officeDocument/2006/relationships/image" Target="../media/image15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hyperlink" Target="arduino.mp4" TargetMode="External"/><Relationship Id="rId1" Type="http://schemas.openxmlformats.org/officeDocument/2006/relationships/image" Target="../media/image19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173A8F-3387-402B-80D2-2ED25B6345E9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3AB70AC1-B252-428E-A5C7-B4EB19A5458A}">
      <dgm:prSet phldrT="[文本]" custT="1"/>
      <dgm:spPr/>
      <dgm:t>
        <a:bodyPr/>
        <a:lstStyle/>
        <a:p>
          <a:r>
            <a:rPr lang="zh-CN" altLang="en-US" sz="2000" dirty="0" smtClean="0">
              <a:solidFill>
                <a:schemeClr val="tx1"/>
              </a:solidFill>
            </a:rPr>
            <a:t>选择多样</a:t>
          </a:r>
          <a:endParaRPr lang="zh-CN" altLang="en-US" sz="2000" dirty="0">
            <a:solidFill>
              <a:schemeClr val="tx1"/>
            </a:solidFill>
          </a:endParaRPr>
        </a:p>
      </dgm:t>
    </dgm:pt>
    <dgm:pt modelId="{A07C320C-736D-46FD-9A9A-716A46F7AFD0}" type="parTrans" cxnId="{FCAFCADD-9372-4327-B812-B7BFAE94F1CB}">
      <dgm:prSet/>
      <dgm:spPr/>
      <dgm:t>
        <a:bodyPr/>
        <a:lstStyle/>
        <a:p>
          <a:endParaRPr lang="zh-CN" altLang="en-US" sz="2000">
            <a:solidFill>
              <a:schemeClr val="tx1"/>
            </a:solidFill>
          </a:endParaRPr>
        </a:p>
      </dgm:t>
    </dgm:pt>
    <dgm:pt modelId="{6BA722A0-9385-4E58-BA78-956C4251C863}" type="sibTrans" cxnId="{FCAFCADD-9372-4327-B812-B7BFAE94F1CB}">
      <dgm:prSet/>
      <dgm:spPr/>
      <dgm:t>
        <a:bodyPr/>
        <a:lstStyle/>
        <a:p>
          <a:endParaRPr lang="zh-CN" altLang="en-US" sz="2000">
            <a:solidFill>
              <a:schemeClr val="tx1"/>
            </a:solidFill>
          </a:endParaRPr>
        </a:p>
      </dgm:t>
    </dgm:pt>
    <dgm:pt modelId="{B8545676-C590-4452-A532-762D52D44511}">
      <dgm:prSet phldrT="[文本]" custT="1"/>
      <dgm:spPr/>
      <dgm:t>
        <a:bodyPr/>
        <a:lstStyle/>
        <a:p>
          <a:r>
            <a:rPr lang="zh-CN" altLang="en-US" sz="1800" dirty="0" smtClean="0">
              <a:solidFill>
                <a:schemeClr val="tx1"/>
              </a:solidFill>
            </a:rPr>
            <a:t>塑料</a:t>
          </a:r>
          <a:endParaRPr lang="zh-CN" altLang="en-US" sz="1800" dirty="0">
            <a:solidFill>
              <a:schemeClr val="tx1"/>
            </a:solidFill>
          </a:endParaRPr>
        </a:p>
      </dgm:t>
    </dgm:pt>
    <dgm:pt modelId="{AF2F4F10-04F1-4646-B41C-E5D38F7ABA85}" type="parTrans" cxnId="{01A25989-10F9-4AE5-A9DF-BA589A7BDD1C}">
      <dgm:prSet/>
      <dgm:spPr/>
      <dgm:t>
        <a:bodyPr/>
        <a:lstStyle/>
        <a:p>
          <a:endParaRPr lang="zh-CN" altLang="en-US" sz="2000">
            <a:solidFill>
              <a:schemeClr val="tx1"/>
            </a:solidFill>
          </a:endParaRPr>
        </a:p>
      </dgm:t>
    </dgm:pt>
    <dgm:pt modelId="{36D494B2-B9C1-46E6-878B-BF441CF1052A}" type="sibTrans" cxnId="{01A25989-10F9-4AE5-A9DF-BA589A7BDD1C}">
      <dgm:prSet/>
      <dgm:spPr/>
      <dgm:t>
        <a:bodyPr/>
        <a:lstStyle/>
        <a:p>
          <a:endParaRPr lang="zh-CN" altLang="en-US" sz="2000">
            <a:solidFill>
              <a:schemeClr val="tx1"/>
            </a:solidFill>
          </a:endParaRPr>
        </a:p>
      </dgm:t>
    </dgm:pt>
    <dgm:pt modelId="{C3D5C22B-F207-4FC8-8851-4C4CDFFBB909}">
      <dgm:prSet phldrT="[文本]" custT="1"/>
      <dgm:spPr/>
      <dgm:t>
        <a:bodyPr/>
        <a:lstStyle/>
        <a:p>
          <a:r>
            <a:rPr lang="zh-CN" altLang="en-US" sz="2000" dirty="0" smtClean="0">
              <a:solidFill>
                <a:schemeClr val="tx1"/>
              </a:solidFill>
            </a:rPr>
            <a:t>群体众多</a:t>
          </a:r>
          <a:endParaRPr lang="zh-CN" altLang="en-US" sz="2000" dirty="0">
            <a:solidFill>
              <a:schemeClr val="tx1"/>
            </a:solidFill>
          </a:endParaRPr>
        </a:p>
      </dgm:t>
    </dgm:pt>
    <dgm:pt modelId="{D4A3F333-D9D4-4ED7-9C96-A61B56F0AEAB}" type="parTrans" cxnId="{DD985981-F92E-45D1-93E3-741032870347}">
      <dgm:prSet/>
      <dgm:spPr/>
      <dgm:t>
        <a:bodyPr/>
        <a:lstStyle/>
        <a:p>
          <a:endParaRPr lang="zh-CN" altLang="en-US" sz="2000">
            <a:solidFill>
              <a:schemeClr val="tx1"/>
            </a:solidFill>
          </a:endParaRPr>
        </a:p>
      </dgm:t>
    </dgm:pt>
    <dgm:pt modelId="{B5144AAA-E943-4EBC-9004-DFF838997014}" type="sibTrans" cxnId="{DD985981-F92E-45D1-93E3-741032870347}">
      <dgm:prSet/>
      <dgm:spPr/>
      <dgm:t>
        <a:bodyPr/>
        <a:lstStyle/>
        <a:p>
          <a:endParaRPr lang="zh-CN" altLang="en-US" sz="2000">
            <a:solidFill>
              <a:schemeClr val="tx1"/>
            </a:solidFill>
          </a:endParaRPr>
        </a:p>
      </dgm:t>
    </dgm:pt>
    <dgm:pt modelId="{32992C88-7873-4C05-92E8-F99A5800AF55}">
      <dgm:prSet phldrT="[文本]" custT="1"/>
      <dgm:spPr/>
      <dgm:t>
        <a:bodyPr/>
        <a:lstStyle/>
        <a:p>
          <a:r>
            <a:rPr lang="zh-CN" altLang="en-US" sz="1800" b="0" i="0" dirty="0" smtClean="0">
              <a:solidFill>
                <a:schemeClr val="tx1"/>
              </a:solidFill>
            </a:rPr>
            <a:t>幼儿园</a:t>
          </a:r>
          <a:endParaRPr lang="zh-CN" altLang="en-US" sz="1800" dirty="0">
            <a:solidFill>
              <a:schemeClr val="tx1"/>
            </a:solidFill>
          </a:endParaRPr>
        </a:p>
      </dgm:t>
    </dgm:pt>
    <dgm:pt modelId="{6C6B13B7-B2DB-4C73-96BA-2668F3A79464}" type="parTrans" cxnId="{86FE30EC-0A01-4BC5-9997-FFB2F3B790F3}">
      <dgm:prSet/>
      <dgm:spPr/>
      <dgm:t>
        <a:bodyPr/>
        <a:lstStyle/>
        <a:p>
          <a:endParaRPr lang="zh-CN" altLang="en-US" sz="2000">
            <a:solidFill>
              <a:schemeClr val="tx1"/>
            </a:solidFill>
          </a:endParaRPr>
        </a:p>
      </dgm:t>
    </dgm:pt>
    <dgm:pt modelId="{620EF376-9EFD-4CAC-A08C-433AA1B2346D}" type="sibTrans" cxnId="{86FE30EC-0A01-4BC5-9997-FFB2F3B790F3}">
      <dgm:prSet/>
      <dgm:spPr/>
      <dgm:t>
        <a:bodyPr/>
        <a:lstStyle/>
        <a:p>
          <a:endParaRPr lang="zh-CN" altLang="en-US" sz="2000">
            <a:solidFill>
              <a:schemeClr val="tx1"/>
            </a:solidFill>
          </a:endParaRPr>
        </a:p>
      </dgm:t>
    </dgm:pt>
    <dgm:pt modelId="{257777A0-4665-4494-A57D-0CC21174084E}">
      <dgm:prSet phldrT="[文本]" custT="1"/>
      <dgm:spPr/>
      <dgm:t>
        <a:bodyPr/>
        <a:lstStyle/>
        <a:p>
          <a:r>
            <a:rPr lang="zh-CN" altLang="en-US" sz="2000" dirty="0" smtClean="0">
              <a:solidFill>
                <a:schemeClr val="tx1"/>
              </a:solidFill>
            </a:rPr>
            <a:t>应用广泛</a:t>
          </a:r>
          <a:endParaRPr lang="zh-CN" altLang="en-US" sz="2000" dirty="0">
            <a:solidFill>
              <a:schemeClr val="tx1"/>
            </a:solidFill>
          </a:endParaRPr>
        </a:p>
      </dgm:t>
    </dgm:pt>
    <dgm:pt modelId="{048368E1-5CEA-4C98-84DA-442840681C7B}" type="parTrans" cxnId="{B08FD1B2-75BC-4E49-AD80-0FFFB59013C8}">
      <dgm:prSet/>
      <dgm:spPr/>
      <dgm:t>
        <a:bodyPr/>
        <a:lstStyle/>
        <a:p>
          <a:endParaRPr lang="zh-CN" altLang="en-US" sz="2000">
            <a:solidFill>
              <a:schemeClr val="tx1"/>
            </a:solidFill>
          </a:endParaRPr>
        </a:p>
      </dgm:t>
    </dgm:pt>
    <dgm:pt modelId="{AD7F13B9-9497-4F52-A353-E764A47CAFBE}" type="sibTrans" cxnId="{B08FD1B2-75BC-4E49-AD80-0FFFB59013C8}">
      <dgm:prSet/>
      <dgm:spPr/>
      <dgm:t>
        <a:bodyPr/>
        <a:lstStyle/>
        <a:p>
          <a:endParaRPr lang="zh-CN" altLang="en-US" sz="2000">
            <a:solidFill>
              <a:schemeClr val="tx1"/>
            </a:solidFill>
          </a:endParaRPr>
        </a:p>
      </dgm:t>
    </dgm:pt>
    <dgm:pt modelId="{AE4A62D5-2124-41F2-96D9-BF21F1B8A036}">
      <dgm:prSet phldrT="[文本]" custT="1"/>
      <dgm:spPr/>
      <dgm:t>
        <a:bodyPr/>
        <a:lstStyle/>
        <a:p>
          <a:r>
            <a:rPr lang="zh-CN" altLang="en-US" sz="1800" b="0" i="0" dirty="0" smtClean="0">
              <a:solidFill>
                <a:schemeClr val="tx1"/>
              </a:solidFill>
            </a:rPr>
            <a:t>独立使用</a:t>
          </a:r>
          <a:endParaRPr lang="zh-CN" altLang="en-US" sz="1800" dirty="0">
            <a:solidFill>
              <a:schemeClr val="tx1"/>
            </a:solidFill>
          </a:endParaRPr>
        </a:p>
      </dgm:t>
    </dgm:pt>
    <dgm:pt modelId="{AD667785-4F57-4FDF-B66F-B4C78DB3E36E}" type="parTrans" cxnId="{AFFD6B34-DA86-4DDE-858E-123499D388C3}">
      <dgm:prSet/>
      <dgm:spPr/>
      <dgm:t>
        <a:bodyPr/>
        <a:lstStyle/>
        <a:p>
          <a:endParaRPr lang="zh-CN" altLang="en-US" sz="2000">
            <a:solidFill>
              <a:schemeClr val="tx1"/>
            </a:solidFill>
          </a:endParaRPr>
        </a:p>
      </dgm:t>
    </dgm:pt>
    <dgm:pt modelId="{610E4CF1-D8CA-4F62-987D-0E54EF19B4A1}" type="sibTrans" cxnId="{AFFD6B34-DA86-4DDE-858E-123499D388C3}">
      <dgm:prSet/>
      <dgm:spPr/>
      <dgm:t>
        <a:bodyPr/>
        <a:lstStyle/>
        <a:p>
          <a:endParaRPr lang="zh-CN" altLang="en-US" sz="2000">
            <a:solidFill>
              <a:schemeClr val="tx1"/>
            </a:solidFill>
          </a:endParaRPr>
        </a:p>
      </dgm:t>
    </dgm:pt>
    <dgm:pt modelId="{A48BC18B-C102-45AB-8CCD-E9A2B4129F00}">
      <dgm:prSet phldrT="[文本]" custT="1"/>
      <dgm:spPr/>
      <dgm:t>
        <a:bodyPr/>
        <a:lstStyle/>
        <a:p>
          <a:r>
            <a:rPr lang="zh-CN" altLang="en-US" sz="1800" dirty="0" smtClean="0">
              <a:solidFill>
                <a:schemeClr val="tx1"/>
              </a:solidFill>
            </a:rPr>
            <a:t>配合电子使用</a:t>
          </a:r>
          <a:endParaRPr lang="zh-CN" altLang="en-US" sz="1800" dirty="0">
            <a:solidFill>
              <a:schemeClr val="tx1"/>
            </a:solidFill>
          </a:endParaRPr>
        </a:p>
      </dgm:t>
    </dgm:pt>
    <dgm:pt modelId="{28E3754E-405F-433D-BDA6-EF6C5FFA2CF8}" type="parTrans" cxnId="{E5014C17-441A-46A5-A135-8869D4F1F645}">
      <dgm:prSet/>
      <dgm:spPr/>
      <dgm:t>
        <a:bodyPr/>
        <a:lstStyle/>
        <a:p>
          <a:endParaRPr lang="zh-CN" altLang="en-US" sz="2000">
            <a:solidFill>
              <a:schemeClr val="tx1"/>
            </a:solidFill>
          </a:endParaRPr>
        </a:p>
      </dgm:t>
    </dgm:pt>
    <dgm:pt modelId="{A2339F74-0AED-4C06-93CA-59B6838289AA}" type="sibTrans" cxnId="{E5014C17-441A-46A5-A135-8869D4F1F645}">
      <dgm:prSet/>
      <dgm:spPr/>
      <dgm:t>
        <a:bodyPr/>
        <a:lstStyle/>
        <a:p>
          <a:endParaRPr lang="zh-CN" altLang="en-US" sz="2000">
            <a:solidFill>
              <a:schemeClr val="tx1"/>
            </a:solidFill>
          </a:endParaRPr>
        </a:p>
      </dgm:t>
    </dgm:pt>
    <dgm:pt modelId="{9AF879F3-5166-43B4-BDDC-48E24D87994B}">
      <dgm:prSet phldrT="[文本]" custT="1"/>
      <dgm:spPr/>
      <dgm:t>
        <a:bodyPr/>
        <a:lstStyle/>
        <a:p>
          <a:r>
            <a:rPr lang="zh-CN" altLang="en-US" sz="1800" dirty="0" smtClean="0">
              <a:solidFill>
                <a:schemeClr val="tx1"/>
              </a:solidFill>
            </a:rPr>
            <a:t>木质</a:t>
          </a:r>
          <a:endParaRPr lang="zh-CN" altLang="en-US" sz="1800" dirty="0">
            <a:solidFill>
              <a:schemeClr val="tx1"/>
            </a:solidFill>
          </a:endParaRPr>
        </a:p>
      </dgm:t>
    </dgm:pt>
    <dgm:pt modelId="{B4F52A39-9D34-402F-A1C9-6C5DB09E6811}" type="parTrans" cxnId="{A8F3606A-88AF-4FCE-AD7F-6AB5B5ADABDF}">
      <dgm:prSet/>
      <dgm:spPr/>
      <dgm:t>
        <a:bodyPr/>
        <a:lstStyle/>
        <a:p>
          <a:endParaRPr lang="zh-CN" altLang="en-US" sz="2000">
            <a:solidFill>
              <a:schemeClr val="tx1"/>
            </a:solidFill>
          </a:endParaRPr>
        </a:p>
      </dgm:t>
    </dgm:pt>
    <dgm:pt modelId="{8962FED1-445C-4795-AAE6-F8B39E6DC872}" type="sibTrans" cxnId="{A8F3606A-88AF-4FCE-AD7F-6AB5B5ADABDF}">
      <dgm:prSet/>
      <dgm:spPr/>
      <dgm:t>
        <a:bodyPr/>
        <a:lstStyle/>
        <a:p>
          <a:endParaRPr lang="zh-CN" altLang="en-US" sz="2000">
            <a:solidFill>
              <a:schemeClr val="tx1"/>
            </a:solidFill>
          </a:endParaRPr>
        </a:p>
      </dgm:t>
    </dgm:pt>
    <dgm:pt modelId="{E392A49A-026F-489B-9774-1449109F4684}">
      <dgm:prSet phldrT="[文本]" custT="1"/>
      <dgm:spPr/>
      <dgm:t>
        <a:bodyPr/>
        <a:lstStyle/>
        <a:p>
          <a:r>
            <a:rPr lang="zh-CN" altLang="en-US" sz="1800" dirty="0" smtClean="0">
              <a:solidFill>
                <a:schemeClr val="tx1"/>
              </a:solidFill>
            </a:rPr>
            <a:t>金属</a:t>
          </a:r>
          <a:endParaRPr lang="zh-CN" altLang="en-US" sz="1800" dirty="0">
            <a:solidFill>
              <a:schemeClr val="tx1"/>
            </a:solidFill>
          </a:endParaRPr>
        </a:p>
      </dgm:t>
    </dgm:pt>
    <dgm:pt modelId="{37FAB890-2B78-4758-AFBE-F510D5B2FD11}" type="parTrans" cxnId="{77F32926-DB4E-469F-9E83-84BA0CD2F08D}">
      <dgm:prSet/>
      <dgm:spPr/>
      <dgm:t>
        <a:bodyPr/>
        <a:lstStyle/>
        <a:p>
          <a:endParaRPr lang="zh-CN" altLang="en-US" sz="2000">
            <a:solidFill>
              <a:schemeClr val="tx1"/>
            </a:solidFill>
          </a:endParaRPr>
        </a:p>
      </dgm:t>
    </dgm:pt>
    <dgm:pt modelId="{86C0D8A7-100B-47AF-BEDD-26E2A0E0DE4D}" type="sibTrans" cxnId="{77F32926-DB4E-469F-9E83-84BA0CD2F08D}">
      <dgm:prSet/>
      <dgm:spPr/>
      <dgm:t>
        <a:bodyPr/>
        <a:lstStyle/>
        <a:p>
          <a:endParaRPr lang="zh-CN" altLang="en-US" sz="2000">
            <a:solidFill>
              <a:schemeClr val="tx1"/>
            </a:solidFill>
          </a:endParaRPr>
        </a:p>
      </dgm:t>
    </dgm:pt>
    <dgm:pt modelId="{5356CB91-8557-4D1B-89F5-C748888DBA5F}">
      <dgm:prSet phldrT="[文本]" custT="1"/>
      <dgm:spPr/>
      <dgm:t>
        <a:bodyPr/>
        <a:lstStyle/>
        <a:p>
          <a:r>
            <a:rPr lang="zh-CN" altLang="en-US" sz="1800" b="0" i="0" dirty="0" smtClean="0">
              <a:solidFill>
                <a:schemeClr val="tx1"/>
              </a:solidFill>
            </a:rPr>
            <a:t>中小学</a:t>
          </a:r>
          <a:endParaRPr lang="zh-CN" altLang="en-US" sz="1800" dirty="0">
            <a:solidFill>
              <a:schemeClr val="tx1"/>
            </a:solidFill>
          </a:endParaRPr>
        </a:p>
      </dgm:t>
    </dgm:pt>
    <dgm:pt modelId="{BE1708DF-F7EB-4F0B-BC29-44DE3CE19FE6}" type="parTrans" cxnId="{FCE92B85-A391-4D4F-857C-10966016407B}">
      <dgm:prSet/>
      <dgm:spPr/>
      <dgm:t>
        <a:bodyPr/>
        <a:lstStyle/>
        <a:p>
          <a:endParaRPr lang="zh-CN" altLang="en-US" sz="2000">
            <a:solidFill>
              <a:schemeClr val="tx1"/>
            </a:solidFill>
          </a:endParaRPr>
        </a:p>
      </dgm:t>
    </dgm:pt>
    <dgm:pt modelId="{603CAA26-F3DB-4361-BDCF-0FC8F1008504}" type="sibTrans" cxnId="{FCE92B85-A391-4D4F-857C-10966016407B}">
      <dgm:prSet/>
      <dgm:spPr/>
      <dgm:t>
        <a:bodyPr/>
        <a:lstStyle/>
        <a:p>
          <a:endParaRPr lang="zh-CN" altLang="en-US" sz="2000">
            <a:solidFill>
              <a:schemeClr val="tx1"/>
            </a:solidFill>
          </a:endParaRPr>
        </a:p>
      </dgm:t>
    </dgm:pt>
    <dgm:pt modelId="{66B2684F-996A-4BD8-916E-79E7A323B0F4}">
      <dgm:prSet phldrT="[文本]" custT="1"/>
      <dgm:spPr/>
      <dgm:t>
        <a:bodyPr/>
        <a:lstStyle/>
        <a:p>
          <a:r>
            <a:rPr lang="zh-CN" altLang="en-US" sz="1800" b="0" i="0" dirty="0" smtClean="0">
              <a:solidFill>
                <a:schemeClr val="tx1"/>
              </a:solidFill>
            </a:rPr>
            <a:t>大学，成人</a:t>
          </a:r>
          <a:endParaRPr lang="zh-CN" altLang="en-US" sz="1800" dirty="0">
            <a:solidFill>
              <a:schemeClr val="tx1"/>
            </a:solidFill>
          </a:endParaRPr>
        </a:p>
      </dgm:t>
    </dgm:pt>
    <dgm:pt modelId="{090AD7E7-B39B-40D2-B39A-53CB023F2692}" type="parTrans" cxnId="{E090AB36-CE46-4373-AB9B-36A0F755CAD9}">
      <dgm:prSet/>
      <dgm:spPr/>
      <dgm:t>
        <a:bodyPr/>
        <a:lstStyle/>
        <a:p>
          <a:endParaRPr lang="zh-CN" altLang="en-US" sz="2000">
            <a:solidFill>
              <a:schemeClr val="tx1"/>
            </a:solidFill>
          </a:endParaRPr>
        </a:p>
      </dgm:t>
    </dgm:pt>
    <dgm:pt modelId="{BA85E521-6F52-4AF5-A5FD-F3CEA1F8AE43}" type="sibTrans" cxnId="{E090AB36-CE46-4373-AB9B-36A0F755CAD9}">
      <dgm:prSet/>
      <dgm:spPr/>
      <dgm:t>
        <a:bodyPr/>
        <a:lstStyle/>
        <a:p>
          <a:endParaRPr lang="zh-CN" altLang="en-US" sz="2000">
            <a:solidFill>
              <a:schemeClr val="tx1"/>
            </a:solidFill>
          </a:endParaRPr>
        </a:p>
      </dgm:t>
    </dgm:pt>
    <dgm:pt modelId="{0DA52862-38A6-4194-8398-6C909D935547}">
      <dgm:prSet phldrT="[文本]" custT="1"/>
      <dgm:spPr/>
      <dgm:t>
        <a:bodyPr/>
        <a:lstStyle/>
        <a:p>
          <a:r>
            <a:rPr lang="zh-CN" altLang="en-US" sz="1800" b="0" i="0" dirty="0" smtClean="0">
              <a:solidFill>
                <a:schemeClr val="tx1"/>
              </a:solidFill>
            </a:rPr>
            <a:t>跨学科使用</a:t>
          </a:r>
          <a:endParaRPr lang="zh-CN" altLang="en-US" sz="1800" dirty="0">
            <a:solidFill>
              <a:schemeClr val="tx1"/>
            </a:solidFill>
          </a:endParaRPr>
        </a:p>
      </dgm:t>
    </dgm:pt>
    <dgm:pt modelId="{366EF5DF-C85E-4719-8D4E-849F4DD9EEEE}" type="parTrans" cxnId="{BB92207F-26C8-44B9-AF21-9A0B4A536841}">
      <dgm:prSet/>
      <dgm:spPr/>
      <dgm:t>
        <a:bodyPr/>
        <a:lstStyle/>
        <a:p>
          <a:endParaRPr lang="zh-CN" altLang="en-US" sz="2000">
            <a:solidFill>
              <a:schemeClr val="tx1"/>
            </a:solidFill>
          </a:endParaRPr>
        </a:p>
      </dgm:t>
    </dgm:pt>
    <dgm:pt modelId="{69E879C8-6AEE-4985-9982-849B8703EAA0}" type="sibTrans" cxnId="{BB92207F-26C8-44B9-AF21-9A0B4A536841}">
      <dgm:prSet/>
      <dgm:spPr/>
      <dgm:t>
        <a:bodyPr/>
        <a:lstStyle/>
        <a:p>
          <a:endParaRPr lang="zh-CN" altLang="en-US" sz="2000">
            <a:solidFill>
              <a:schemeClr val="tx1"/>
            </a:solidFill>
          </a:endParaRPr>
        </a:p>
      </dgm:t>
    </dgm:pt>
    <dgm:pt modelId="{FF14FCB5-6B0F-4EFC-BD7A-CD16F2F32215}">
      <dgm:prSet phldrT="[文本]" custT="1"/>
      <dgm:spPr/>
      <dgm:t>
        <a:bodyPr/>
        <a:lstStyle/>
        <a:p>
          <a:r>
            <a:rPr lang="zh-CN" altLang="en-US" sz="2000" dirty="0" smtClean="0">
              <a:solidFill>
                <a:schemeClr val="tx1"/>
              </a:solidFill>
            </a:rPr>
            <a:t>发展趋势</a:t>
          </a:r>
          <a:endParaRPr lang="zh-CN" altLang="en-US" sz="2000" dirty="0">
            <a:solidFill>
              <a:schemeClr val="tx1"/>
            </a:solidFill>
          </a:endParaRPr>
        </a:p>
      </dgm:t>
    </dgm:pt>
    <dgm:pt modelId="{B72B786A-5B99-4627-88BB-7C7A0C0AB2BD}" type="parTrans" cxnId="{EB5DBE45-F92C-4811-93DD-9FE59D30A397}">
      <dgm:prSet/>
      <dgm:spPr/>
      <dgm:t>
        <a:bodyPr/>
        <a:lstStyle/>
        <a:p>
          <a:endParaRPr lang="zh-CN" altLang="en-US" sz="2000">
            <a:solidFill>
              <a:schemeClr val="tx1"/>
            </a:solidFill>
          </a:endParaRPr>
        </a:p>
      </dgm:t>
    </dgm:pt>
    <dgm:pt modelId="{1AEED45F-CB72-4B52-B9D2-DE826836E0D9}" type="sibTrans" cxnId="{EB5DBE45-F92C-4811-93DD-9FE59D30A397}">
      <dgm:prSet/>
      <dgm:spPr/>
      <dgm:t>
        <a:bodyPr/>
        <a:lstStyle/>
        <a:p>
          <a:endParaRPr lang="zh-CN" altLang="en-US" sz="2000">
            <a:solidFill>
              <a:schemeClr val="tx1"/>
            </a:solidFill>
          </a:endParaRPr>
        </a:p>
      </dgm:t>
    </dgm:pt>
    <dgm:pt modelId="{E0A767AF-D75E-4B24-8A62-FB7BBCCC11A3}">
      <dgm:prSet phldrT="[文本]" custT="1"/>
      <dgm:spPr/>
      <dgm:t>
        <a:bodyPr/>
        <a:lstStyle/>
        <a:p>
          <a:r>
            <a:rPr lang="zh-CN" altLang="en-US" sz="1800" dirty="0" smtClean="0">
              <a:solidFill>
                <a:schemeClr val="tx1"/>
              </a:solidFill>
            </a:rPr>
            <a:t>从作品到知识</a:t>
          </a:r>
          <a:endParaRPr lang="zh-CN" altLang="en-US" sz="1800" dirty="0">
            <a:solidFill>
              <a:schemeClr val="tx1"/>
            </a:solidFill>
          </a:endParaRPr>
        </a:p>
      </dgm:t>
    </dgm:pt>
    <dgm:pt modelId="{F160C0EB-604C-40D4-9C58-E298339D13C6}" type="parTrans" cxnId="{F47E5EF8-6C2E-4C53-9C69-69D51FB9B8EF}">
      <dgm:prSet/>
      <dgm:spPr/>
      <dgm:t>
        <a:bodyPr/>
        <a:lstStyle/>
        <a:p>
          <a:endParaRPr lang="zh-CN" altLang="en-US" sz="2000">
            <a:solidFill>
              <a:schemeClr val="tx1"/>
            </a:solidFill>
          </a:endParaRPr>
        </a:p>
      </dgm:t>
    </dgm:pt>
    <dgm:pt modelId="{9D0773E4-430C-4A25-A3C7-1237D74ECBFF}" type="sibTrans" cxnId="{F47E5EF8-6C2E-4C53-9C69-69D51FB9B8EF}">
      <dgm:prSet/>
      <dgm:spPr/>
      <dgm:t>
        <a:bodyPr/>
        <a:lstStyle/>
        <a:p>
          <a:endParaRPr lang="zh-CN" altLang="en-US" sz="2000">
            <a:solidFill>
              <a:schemeClr val="tx1"/>
            </a:solidFill>
          </a:endParaRPr>
        </a:p>
      </dgm:t>
    </dgm:pt>
    <dgm:pt modelId="{4A60D93F-755F-43CD-BDFD-39C1DA14016A}">
      <dgm:prSet phldrT="[文本]" custT="1"/>
      <dgm:spPr/>
      <dgm:t>
        <a:bodyPr/>
        <a:lstStyle/>
        <a:p>
          <a:r>
            <a:rPr lang="zh-CN" altLang="en-US" sz="1800" dirty="0" smtClean="0">
              <a:solidFill>
                <a:schemeClr val="tx1"/>
              </a:solidFill>
            </a:rPr>
            <a:t>从标准到自制</a:t>
          </a:r>
          <a:endParaRPr lang="zh-CN" altLang="en-US" sz="1800" dirty="0">
            <a:solidFill>
              <a:schemeClr val="tx1"/>
            </a:solidFill>
          </a:endParaRPr>
        </a:p>
      </dgm:t>
    </dgm:pt>
    <dgm:pt modelId="{2EDC64C5-8B67-4B65-8BB9-758AD80D8564}" type="parTrans" cxnId="{1DC29881-4320-4D75-8542-2080CA85E63C}">
      <dgm:prSet/>
      <dgm:spPr/>
    </dgm:pt>
    <dgm:pt modelId="{DB1D7F20-4AB7-4AA1-9F35-41B74F5872B6}" type="sibTrans" cxnId="{1DC29881-4320-4D75-8542-2080CA85E63C}">
      <dgm:prSet/>
      <dgm:spPr/>
    </dgm:pt>
    <dgm:pt modelId="{9C3CB718-9F89-445C-A827-3DB66816E5A4}" type="pres">
      <dgm:prSet presAssocID="{D6173A8F-3387-402B-80D2-2ED25B6345E9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77D8C94E-5AF6-4B66-94D7-A458274D2774}" type="pres">
      <dgm:prSet presAssocID="{D6173A8F-3387-402B-80D2-2ED25B6345E9}" presName="cycle" presStyleCnt="0"/>
      <dgm:spPr/>
    </dgm:pt>
    <dgm:pt modelId="{19CEF44D-84C4-449C-BE09-74F7153E5A93}" type="pres">
      <dgm:prSet presAssocID="{D6173A8F-3387-402B-80D2-2ED25B6345E9}" presName="centerShape" presStyleCnt="0"/>
      <dgm:spPr/>
    </dgm:pt>
    <dgm:pt modelId="{E180E8D2-8336-4C27-B1D8-909BD623C1ED}" type="pres">
      <dgm:prSet presAssocID="{D6173A8F-3387-402B-80D2-2ED25B6345E9}" presName="connSite" presStyleLbl="node1" presStyleIdx="0" presStyleCnt="5"/>
      <dgm:spPr/>
    </dgm:pt>
    <dgm:pt modelId="{EB626385-1018-49AC-B861-49A3BF7C0340}" type="pres">
      <dgm:prSet presAssocID="{D6173A8F-3387-402B-80D2-2ED25B6345E9}" presName="visible" presStyleLbl="nod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zh-CN" altLang="en-US"/>
        </a:p>
      </dgm:t>
      <dgm:extLst/>
    </dgm:pt>
    <dgm:pt modelId="{8B4D7728-53A5-46CA-8AA9-56A605F73659}" type="pres">
      <dgm:prSet presAssocID="{A07C320C-736D-46FD-9A9A-716A46F7AFD0}" presName="Name25" presStyleLbl="parChTrans1D1" presStyleIdx="0" presStyleCnt="4"/>
      <dgm:spPr/>
      <dgm:t>
        <a:bodyPr/>
        <a:lstStyle/>
        <a:p>
          <a:endParaRPr lang="zh-CN" altLang="en-US"/>
        </a:p>
      </dgm:t>
    </dgm:pt>
    <dgm:pt modelId="{ED223596-EFB5-4D58-A2EF-EC707B273A61}" type="pres">
      <dgm:prSet presAssocID="{3AB70AC1-B252-428E-A5C7-B4EB19A5458A}" presName="node" presStyleCnt="0"/>
      <dgm:spPr/>
    </dgm:pt>
    <dgm:pt modelId="{47B098F4-B71E-4DB2-822D-D0C7AA9B8873}" type="pres">
      <dgm:prSet presAssocID="{3AB70AC1-B252-428E-A5C7-B4EB19A5458A}" presName="parentNode" presStyleLbl="node1" presStyleIdx="1" presStyleCnt="5" custLinFactNeighborX="1509" custLinFactNeighborY="1341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10F72A0-4E3A-4349-B610-633E3085BEC7}" type="pres">
      <dgm:prSet presAssocID="{3AB70AC1-B252-428E-A5C7-B4EB19A5458A}" presName="childNode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9E3F93C-0E1D-4090-A68D-F6B97921CB04}" type="pres">
      <dgm:prSet presAssocID="{D4A3F333-D9D4-4ED7-9C96-A61B56F0AEAB}" presName="Name25" presStyleLbl="parChTrans1D1" presStyleIdx="1" presStyleCnt="4"/>
      <dgm:spPr/>
      <dgm:t>
        <a:bodyPr/>
        <a:lstStyle/>
        <a:p>
          <a:endParaRPr lang="zh-CN" altLang="en-US"/>
        </a:p>
      </dgm:t>
    </dgm:pt>
    <dgm:pt modelId="{76420608-B69B-4762-A38D-B4D6597D8FA7}" type="pres">
      <dgm:prSet presAssocID="{C3D5C22B-F207-4FC8-8851-4C4CDFFBB909}" presName="node" presStyleCnt="0"/>
      <dgm:spPr/>
    </dgm:pt>
    <dgm:pt modelId="{E6826C8A-149B-47EB-8BDA-B9E6EED968F2}" type="pres">
      <dgm:prSet presAssocID="{C3D5C22B-F207-4FC8-8851-4C4CDFFBB909}" presName="parentNode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42413B3-18CB-46D3-9CCE-AD7E413D647E}" type="pres">
      <dgm:prSet presAssocID="{C3D5C22B-F207-4FC8-8851-4C4CDFFBB909}" presName="childNode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49EBADD-C3F5-4323-87CA-F128E2E899FD}" type="pres">
      <dgm:prSet presAssocID="{048368E1-5CEA-4C98-84DA-442840681C7B}" presName="Name25" presStyleLbl="parChTrans1D1" presStyleIdx="2" presStyleCnt="4"/>
      <dgm:spPr/>
      <dgm:t>
        <a:bodyPr/>
        <a:lstStyle/>
        <a:p>
          <a:endParaRPr lang="zh-CN" altLang="en-US"/>
        </a:p>
      </dgm:t>
    </dgm:pt>
    <dgm:pt modelId="{95AFEA05-1229-471F-95CA-187CD80C8A71}" type="pres">
      <dgm:prSet presAssocID="{257777A0-4665-4494-A57D-0CC21174084E}" presName="node" presStyleCnt="0"/>
      <dgm:spPr/>
    </dgm:pt>
    <dgm:pt modelId="{B0190D8C-B387-4616-880F-F99EE652CD83}" type="pres">
      <dgm:prSet presAssocID="{257777A0-4665-4494-A57D-0CC21174084E}" presName="parentNode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A7B70BD-D792-4C5B-85B7-BD289DB42214}" type="pres">
      <dgm:prSet presAssocID="{257777A0-4665-4494-A57D-0CC21174084E}" presName="childNode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C7EFB9D-008B-4155-81D4-F2B7C8E33EB9}" type="pres">
      <dgm:prSet presAssocID="{B72B786A-5B99-4627-88BB-7C7A0C0AB2BD}" presName="Name25" presStyleLbl="parChTrans1D1" presStyleIdx="3" presStyleCnt="4"/>
      <dgm:spPr/>
      <dgm:t>
        <a:bodyPr/>
        <a:lstStyle/>
        <a:p>
          <a:endParaRPr lang="zh-CN" altLang="en-US"/>
        </a:p>
      </dgm:t>
    </dgm:pt>
    <dgm:pt modelId="{C8C2B7CA-8111-439E-93A5-788FE60C68EE}" type="pres">
      <dgm:prSet presAssocID="{FF14FCB5-6B0F-4EFC-BD7A-CD16F2F32215}" presName="node" presStyleCnt="0"/>
      <dgm:spPr/>
    </dgm:pt>
    <dgm:pt modelId="{BF8499DD-2B4C-4916-9DF8-432A39D66FCA}" type="pres">
      <dgm:prSet presAssocID="{FF14FCB5-6B0F-4EFC-BD7A-CD16F2F32215}" presName="parentNode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6696E21-BD6F-46A5-9A10-1BC8B1A4ACB9}" type="pres">
      <dgm:prSet presAssocID="{FF14FCB5-6B0F-4EFC-BD7A-CD16F2F32215}" presName="childNode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E0D4474B-72B3-4B5F-9A56-636139702373}" type="presOf" srcId="{AE4A62D5-2124-41F2-96D9-BF21F1B8A036}" destId="{7A7B70BD-D792-4C5B-85B7-BD289DB42214}" srcOrd="0" destOrd="0" presId="urn:microsoft.com/office/officeart/2005/8/layout/radial2"/>
    <dgm:cxn modelId="{D857867B-9B82-4C65-966B-4A1F9633107E}" type="presOf" srcId="{FF14FCB5-6B0F-4EFC-BD7A-CD16F2F32215}" destId="{BF8499DD-2B4C-4916-9DF8-432A39D66FCA}" srcOrd="0" destOrd="0" presId="urn:microsoft.com/office/officeart/2005/8/layout/radial2"/>
    <dgm:cxn modelId="{2AD8F9C6-3A79-4187-BC95-E35FE4DAA346}" type="presOf" srcId="{32992C88-7873-4C05-92E8-F99A5800AF55}" destId="{F42413B3-18CB-46D3-9CCE-AD7E413D647E}" srcOrd="0" destOrd="0" presId="urn:microsoft.com/office/officeart/2005/8/layout/radial2"/>
    <dgm:cxn modelId="{F29248FE-61B4-4267-AD94-937D08688907}" type="presOf" srcId="{048368E1-5CEA-4C98-84DA-442840681C7B}" destId="{F49EBADD-C3F5-4323-87CA-F128E2E899FD}" srcOrd="0" destOrd="0" presId="urn:microsoft.com/office/officeart/2005/8/layout/radial2"/>
    <dgm:cxn modelId="{F47E5EF8-6C2E-4C53-9C69-69D51FB9B8EF}" srcId="{FF14FCB5-6B0F-4EFC-BD7A-CD16F2F32215}" destId="{E0A767AF-D75E-4B24-8A62-FB7BBCCC11A3}" srcOrd="0" destOrd="0" parTransId="{F160C0EB-604C-40D4-9C58-E298339D13C6}" sibTransId="{9D0773E4-430C-4A25-A3C7-1237D74ECBFF}"/>
    <dgm:cxn modelId="{BB92207F-26C8-44B9-AF21-9A0B4A536841}" srcId="{257777A0-4665-4494-A57D-0CC21174084E}" destId="{0DA52862-38A6-4194-8398-6C909D935547}" srcOrd="1" destOrd="0" parTransId="{366EF5DF-C85E-4719-8D4E-849F4DD9EEEE}" sibTransId="{69E879C8-6AEE-4985-9982-849B8703EAA0}"/>
    <dgm:cxn modelId="{76F18049-E1D2-424E-9B06-E4511D86EBE1}" type="presOf" srcId="{B8545676-C590-4452-A532-762D52D44511}" destId="{310F72A0-4E3A-4349-B610-633E3085BEC7}" srcOrd="0" destOrd="0" presId="urn:microsoft.com/office/officeart/2005/8/layout/radial2"/>
    <dgm:cxn modelId="{A8F3606A-88AF-4FCE-AD7F-6AB5B5ADABDF}" srcId="{3AB70AC1-B252-428E-A5C7-B4EB19A5458A}" destId="{9AF879F3-5166-43B4-BDDC-48E24D87994B}" srcOrd="1" destOrd="0" parTransId="{B4F52A39-9D34-402F-A1C9-6C5DB09E6811}" sibTransId="{8962FED1-445C-4795-AAE6-F8B39E6DC872}"/>
    <dgm:cxn modelId="{AFFD6B34-DA86-4DDE-858E-123499D388C3}" srcId="{257777A0-4665-4494-A57D-0CC21174084E}" destId="{AE4A62D5-2124-41F2-96D9-BF21F1B8A036}" srcOrd="0" destOrd="0" parTransId="{AD667785-4F57-4FDF-B66F-B4C78DB3E36E}" sibTransId="{610E4CF1-D8CA-4F62-987D-0E54EF19B4A1}"/>
    <dgm:cxn modelId="{1415A974-4B9D-441F-9AC2-3701DB4F6928}" type="presOf" srcId="{C3D5C22B-F207-4FC8-8851-4C4CDFFBB909}" destId="{E6826C8A-149B-47EB-8BDA-B9E6EED968F2}" srcOrd="0" destOrd="0" presId="urn:microsoft.com/office/officeart/2005/8/layout/radial2"/>
    <dgm:cxn modelId="{9F14A99B-7BDA-492C-BFB2-0DCA20A122A3}" type="presOf" srcId="{E0A767AF-D75E-4B24-8A62-FB7BBCCC11A3}" destId="{06696E21-BD6F-46A5-9A10-1BC8B1A4ACB9}" srcOrd="0" destOrd="0" presId="urn:microsoft.com/office/officeart/2005/8/layout/radial2"/>
    <dgm:cxn modelId="{64E94C7A-2405-4D66-BE10-800A22D1E7AF}" type="presOf" srcId="{9AF879F3-5166-43B4-BDDC-48E24D87994B}" destId="{310F72A0-4E3A-4349-B610-633E3085BEC7}" srcOrd="0" destOrd="1" presId="urn:microsoft.com/office/officeart/2005/8/layout/radial2"/>
    <dgm:cxn modelId="{25283487-7346-4C91-A747-149726040CCA}" type="presOf" srcId="{B72B786A-5B99-4627-88BB-7C7A0C0AB2BD}" destId="{2C7EFB9D-008B-4155-81D4-F2B7C8E33EB9}" srcOrd="0" destOrd="0" presId="urn:microsoft.com/office/officeart/2005/8/layout/radial2"/>
    <dgm:cxn modelId="{0B141346-E691-4E7A-95C4-C09C2EDEF89C}" type="presOf" srcId="{E392A49A-026F-489B-9774-1449109F4684}" destId="{310F72A0-4E3A-4349-B610-633E3085BEC7}" srcOrd="0" destOrd="2" presId="urn:microsoft.com/office/officeart/2005/8/layout/radial2"/>
    <dgm:cxn modelId="{398DF1CB-33F7-4956-9605-2C17A13DC768}" type="presOf" srcId="{3AB70AC1-B252-428E-A5C7-B4EB19A5458A}" destId="{47B098F4-B71E-4DB2-822D-D0C7AA9B8873}" srcOrd="0" destOrd="0" presId="urn:microsoft.com/office/officeart/2005/8/layout/radial2"/>
    <dgm:cxn modelId="{E090AB36-CE46-4373-AB9B-36A0F755CAD9}" srcId="{C3D5C22B-F207-4FC8-8851-4C4CDFFBB909}" destId="{66B2684F-996A-4BD8-916E-79E7A323B0F4}" srcOrd="2" destOrd="0" parTransId="{090AD7E7-B39B-40D2-B39A-53CB023F2692}" sibTransId="{BA85E521-6F52-4AF5-A5FD-F3CEA1F8AE43}"/>
    <dgm:cxn modelId="{A7F8C4C7-94BB-4AB0-8A9F-695442CC54A9}" type="presOf" srcId="{D6173A8F-3387-402B-80D2-2ED25B6345E9}" destId="{9C3CB718-9F89-445C-A827-3DB66816E5A4}" srcOrd="0" destOrd="0" presId="urn:microsoft.com/office/officeart/2005/8/layout/radial2"/>
    <dgm:cxn modelId="{75F21A84-B442-4D0C-B612-0DF9CE51D7B6}" type="presOf" srcId="{5356CB91-8557-4D1B-89F5-C748888DBA5F}" destId="{F42413B3-18CB-46D3-9CCE-AD7E413D647E}" srcOrd="0" destOrd="1" presId="urn:microsoft.com/office/officeart/2005/8/layout/radial2"/>
    <dgm:cxn modelId="{E5014C17-441A-46A5-A135-8869D4F1F645}" srcId="{257777A0-4665-4494-A57D-0CC21174084E}" destId="{A48BC18B-C102-45AB-8CCD-E9A2B4129F00}" srcOrd="2" destOrd="0" parTransId="{28E3754E-405F-433D-BDA6-EF6C5FFA2CF8}" sibTransId="{A2339F74-0AED-4C06-93CA-59B6838289AA}"/>
    <dgm:cxn modelId="{01A25989-10F9-4AE5-A9DF-BA589A7BDD1C}" srcId="{3AB70AC1-B252-428E-A5C7-B4EB19A5458A}" destId="{B8545676-C590-4452-A532-762D52D44511}" srcOrd="0" destOrd="0" parTransId="{AF2F4F10-04F1-4646-B41C-E5D38F7ABA85}" sibTransId="{36D494B2-B9C1-46E6-878B-BF441CF1052A}"/>
    <dgm:cxn modelId="{C27BB4C8-3B26-4C9B-98ED-16E659574EAD}" type="presOf" srcId="{A48BC18B-C102-45AB-8CCD-E9A2B4129F00}" destId="{7A7B70BD-D792-4C5B-85B7-BD289DB42214}" srcOrd="0" destOrd="2" presId="urn:microsoft.com/office/officeart/2005/8/layout/radial2"/>
    <dgm:cxn modelId="{2FCD3751-9184-45A5-ACCC-8EA110C21CD4}" type="presOf" srcId="{4A60D93F-755F-43CD-BDFD-39C1DA14016A}" destId="{06696E21-BD6F-46A5-9A10-1BC8B1A4ACB9}" srcOrd="0" destOrd="1" presId="urn:microsoft.com/office/officeart/2005/8/layout/radial2"/>
    <dgm:cxn modelId="{86FE30EC-0A01-4BC5-9997-FFB2F3B790F3}" srcId="{C3D5C22B-F207-4FC8-8851-4C4CDFFBB909}" destId="{32992C88-7873-4C05-92E8-F99A5800AF55}" srcOrd="0" destOrd="0" parTransId="{6C6B13B7-B2DB-4C73-96BA-2668F3A79464}" sibTransId="{620EF376-9EFD-4CAC-A08C-433AA1B2346D}"/>
    <dgm:cxn modelId="{C6FC2274-B1F2-4018-8D15-4FE3D9888637}" type="presOf" srcId="{257777A0-4665-4494-A57D-0CC21174084E}" destId="{B0190D8C-B387-4616-880F-F99EE652CD83}" srcOrd="0" destOrd="0" presId="urn:microsoft.com/office/officeart/2005/8/layout/radial2"/>
    <dgm:cxn modelId="{FCE92B85-A391-4D4F-857C-10966016407B}" srcId="{C3D5C22B-F207-4FC8-8851-4C4CDFFBB909}" destId="{5356CB91-8557-4D1B-89F5-C748888DBA5F}" srcOrd="1" destOrd="0" parTransId="{BE1708DF-F7EB-4F0B-BC29-44DE3CE19FE6}" sibTransId="{603CAA26-F3DB-4361-BDCF-0FC8F1008504}"/>
    <dgm:cxn modelId="{4E0766CA-BFC9-4A8F-9300-4ABD63F01483}" type="presOf" srcId="{66B2684F-996A-4BD8-916E-79E7A323B0F4}" destId="{F42413B3-18CB-46D3-9CCE-AD7E413D647E}" srcOrd="0" destOrd="2" presId="urn:microsoft.com/office/officeart/2005/8/layout/radial2"/>
    <dgm:cxn modelId="{DD985981-F92E-45D1-93E3-741032870347}" srcId="{D6173A8F-3387-402B-80D2-2ED25B6345E9}" destId="{C3D5C22B-F207-4FC8-8851-4C4CDFFBB909}" srcOrd="1" destOrd="0" parTransId="{D4A3F333-D9D4-4ED7-9C96-A61B56F0AEAB}" sibTransId="{B5144AAA-E943-4EBC-9004-DFF838997014}"/>
    <dgm:cxn modelId="{FCAFCADD-9372-4327-B812-B7BFAE94F1CB}" srcId="{D6173A8F-3387-402B-80D2-2ED25B6345E9}" destId="{3AB70AC1-B252-428E-A5C7-B4EB19A5458A}" srcOrd="0" destOrd="0" parTransId="{A07C320C-736D-46FD-9A9A-716A46F7AFD0}" sibTransId="{6BA722A0-9385-4E58-BA78-956C4251C863}"/>
    <dgm:cxn modelId="{F14FF815-5C2F-4E2B-819C-C94D11364DC1}" type="presOf" srcId="{0DA52862-38A6-4194-8398-6C909D935547}" destId="{7A7B70BD-D792-4C5B-85B7-BD289DB42214}" srcOrd="0" destOrd="1" presId="urn:microsoft.com/office/officeart/2005/8/layout/radial2"/>
    <dgm:cxn modelId="{FA29BA98-EF3F-4CE3-B2FE-9019A00B7C98}" type="presOf" srcId="{D4A3F333-D9D4-4ED7-9C96-A61B56F0AEAB}" destId="{09E3F93C-0E1D-4090-A68D-F6B97921CB04}" srcOrd="0" destOrd="0" presId="urn:microsoft.com/office/officeart/2005/8/layout/radial2"/>
    <dgm:cxn modelId="{1DC29881-4320-4D75-8542-2080CA85E63C}" srcId="{FF14FCB5-6B0F-4EFC-BD7A-CD16F2F32215}" destId="{4A60D93F-755F-43CD-BDFD-39C1DA14016A}" srcOrd="1" destOrd="0" parTransId="{2EDC64C5-8B67-4B65-8BB9-758AD80D8564}" sibTransId="{DB1D7F20-4AB7-4AA1-9F35-41B74F5872B6}"/>
    <dgm:cxn modelId="{E5B0E4E3-E4B4-4A40-B964-494A3EB7516A}" type="presOf" srcId="{A07C320C-736D-46FD-9A9A-716A46F7AFD0}" destId="{8B4D7728-53A5-46CA-8AA9-56A605F73659}" srcOrd="0" destOrd="0" presId="urn:microsoft.com/office/officeart/2005/8/layout/radial2"/>
    <dgm:cxn modelId="{77F32926-DB4E-469F-9E83-84BA0CD2F08D}" srcId="{3AB70AC1-B252-428E-A5C7-B4EB19A5458A}" destId="{E392A49A-026F-489B-9774-1449109F4684}" srcOrd="2" destOrd="0" parTransId="{37FAB890-2B78-4758-AFBE-F510D5B2FD11}" sibTransId="{86C0D8A7-100B-47AF-BEDD-26E2A0E0DE4D}"/>
    <dgm:cxn modelId="{B08FD1B2-75BC-4E49-AD80-0FFFB59013C8}" srcId="{D6173A8F-3387-402B-80D2-2ED25B6345E9}" destId="{257777A0-4665-4494-A57D-0CC21174084E}" srcOrd="2" destOrd="0" parTransId="{048368E1-5CEA-4C98-84DA-442840681C7B}" sibTransId="{AD7F13B9-9497-4F52-A353-E764A47CAFBE}"/>
    <dgm:cxn modelId="{EB5DBE45-F92C-4811-93DD-9FE59D30A397}" srcId="{D6173A8F-3387-402B-80D2-2ED25B6345E9}" destId="{FF14FCB5-6B0F-4EFC-BD7A-CD16F2F32215}" srcOrd="3" destOrd="0" parTransId="{B72B786A-5B99-4627-88BB-7C7A0C0AB2BD}" sibTransId="{1AEED45F-CB72-4B52-B9D2-DE826836E0D9}"/>
    <dgm:cxn modelId="{DC6C9A7D-221E-4284-BF3A-627B22BA5F35}" type="presParOf" srcId="{9C3CB718-9F89-445C-A827-3DB66816E5A4}" destId="{77D8C94E-5AF6-4B66-94D7-A458274D2774}" srcOrd="0" destOrd="0" presId="urn:microsoft.com/office/officeart/2005/8/layout/radial2"/>
    <dgm:cxn modelId="{D9682814-04BD-4672-A8BF-B0A99E6CE5BD}" type="presParOf" srcId="{77D8C94E-5AF6-4B66-94D7-A458274D2774}" destId="{19CEF44D-84C4-449C-BE09-74F7153E5A93}" srcOrd="0" destOrd="0" presId="urn:microsoft.com/office/officeart/2005/8/layout/radial2"/>
    <dgm:cxn modelId="{6DD52E09-0EAF-41E5-89BA-D613F9B2A38A}" type="presParOf" srcId="{19CEF44D-84C4-449C-BE09-74F7153E5A93}" destId="{E180E8D2-8336-4C27-B1D8-909BD623C1ED}" srcOrd="0" destOrd="0" presId="urn:microsoft.com/office/officeart/2005/8/layout/radial2"/>
    <dgm:cxn modelId="{1E191045-5A6D-4B45-96B9-C48E1E4AB29D}" type="presParOf" srcId="{19CEF44D-84C4-449C-BE09-74F7153E5A93}" destId="{EB626385-1018-49AC-B861-49A3BF7C0340}" srcOrd="1" destOrd="0" presId="urn:microsoft.com/office/officeart/2005/8/layout/radial2"/>
    <dgm:cxn modelId="{7B9E948C-F416-4D8B-8767-53599ED26C15}" type="presParOf" srcId="{77D8C94E-5AF6-4B66-94D7-A458274D2774}" destId="{8B4D7728-53A5-46CA-8AA9-56A605F73659}" srcOrd="1" destOrd="0" presId="urn:microsoft.com/office/officeart/2005/8/layout/radial2"/>
    <dgm:cxn modelId="{D690DAD5-034C-4E2D-9369-6A08057709E7}" type="presParOf" srcId="{77D8C94E-5AF6-4B66-94D7-A458274D2774}" destId="{ED223596-EFB5-4D58-A2EF-EC707B273A61}" srcOrd="2" destOrd="0" presId="urn:microsoft.com/office/officeart/2005/8/layout/radial2"/>
    <dgm:cxn modelId="{BB446A7E-B210-4463-B600-166B8B50A9F8}" type="presParOf" srcId="{ED223596-EFB5-4D58-A2EF-EC707B273A61}" destId="{47B098F4-B71E-4DB2-822D-D0C7AA9B8873}" srcOrd="0" destOrd="0" presId="urn:microsoft.com/office/officeart/2005/8/layout/radial2"/>
    <dgm:cxn modelId="{31799DCE-0342-4A04-A0E4-0AE4415DE35B}" type="presParOf" srcId="{ED223596-EFB5-4D58-A2EF-EC707B273A61}" destId="{310F72A0-4E3A-4349-B610-633E3085BEC7}" srcOrd="1" destOrd="0" presId="urn:microsoft.com/office/officeart/2005/8/layout/radial2"/>
    <dgm:cxn modelId="{187A1D34-6ED8-4CD9-9D1D-03B57A69E362}" type="presParOf" srcId="{77D8C94E-5AF6-4B66-94D7-A458274D2774}" destId="{09E3F93C-0E1D-4090-A68D-F6B97921CB04}" srcOrd="3" destOrd="0" presId="urn:microsoft.com/office/officeart/2005/8/layout/radial2"/>
    <dgm:cxn modelId="{1E1E4DA9-DC9A-4931-99E6-C7CB1C6515D3}" type="presParOf" srcId="{77D8C94E-5AF6-4B66-94D7-A458274D2774}" destId="{76420608-B69B-4762-A38D-B4D6597D8FA7}" srcOrd="4" destOrd="0" presId="urn:microsoft.com/office/officeart/2005/8/layout/radial2"/>
    <dgm:cxn modelId="{D6564F53-1743-4F8D-8F36-AE9E2165548A}" type="presParOf" srcId="{76420608-B69B-4762-A38D-B4D6597D8FA7}" destId="{E6826C8A-149B-47EB-8BDA-B9E6EED968F2}" srcOrd="0" destOrd="0" presId="urn:microsoft.com/office/officeart/2005/8/layout/radial2"/>
    <dgm:cxn modelId="{44D57AF7-00B6-4DD5-B7E8-7BF497C4D40F}" type="presParOf" srcId="{76420608-B69B-4762-A38D-B4D6597D8FA7}" destId="{F42413B3-18CB-46D3-9CCE-AD7E413D647E}" srcOrd="1" destOrd="0" presId="urn:microsoft.com/office/officeart/2005/8/layout/radial2"/>
    <dgm:cxn modelId="{EDA79A28-EABD-4E54-9405-64B71FA0ACAC}" type="presParOf" srcId="{77D8C94E-5AF6-4B66-94D7-A458274D2774}" destId="{F49EBADD-C3F5-4323-87CA-F128E2E899FD}" srcOrd="5" destOrd="0" presId="urn:microsoft.com/office/officeart/2005/8/layout/radial2"/>
    <dgm:cxn modelId="{7F6571A5-09AA-47DA-BE91-6E07CDB2CB70}" type="presParOf" srcId="{77D8C94E-5AF6-4B66-94D7-A458274D2774}" destId="{95AFEA05-1229-471F-95CA-187CD80C8A71}" srcOrd="6" destOrd="0" presId="urn:microsoft.com/office/officeart/2005/8/layout/radial2"/>
    <dgm:cxn modelId="{A9C62684-2FB4-4EB7-B204-2C72DAD5406C}" type="presParOf" srcId="{95AFEA05-1229-471F-95CA-187CD80C8A71}" destId="{B0190D8C-B387-4616-880F-F99EE652CD83}" srcOrd="0" destOrd="0" presId="urn:microsoft.com/office/officeart/2005/8/layout/radial2"/>
    <dgm:cxn modelId="{FEFA916B-A4CB-4999-A294-82B56391D9B6}" type="presParOf" srcId="{95AFEA05-1229-471F-95CA-187CD80C8A71}" destId="{7A7B70BD-D792-4C5B-85B7-BD289DB42214}" srcOrd="1" destOrd="0" presId="urn:microsoft.com/office/officeart/2005/8/layout/radial2"/>
    <dgm:cxn modelId="{D96FD5BA-4326-4767-8B2F-5BA417EB365C}" type="presParOf" srcId="{77D8C94E-5AF6-4B66-94D7-A458274D2774}" destId="{2C7EFB9D-008B-4155-81D4-F2B7C8E33EB9}" srcOrd="7" destOrd="0" presId="urn:microsoft.com/office/officeart/2005/8/layout/radial2"/>
    <dgm:cxn modelId="{F17132C7-B41B-458E-91D2-F84EB381A0F0}" type="presParOf" srcId="{77D8C94E-5AF6-4B66-94D7-A458274D2774}" destId="{C8C2B7CA-8111-439E-93A5-788FE60C68EE}" srcOrd="8" destOrd="0" presId="urn:microsoft.com/office/officeart/2005/8/layout/radial2"/>
    <dgm:cxn modelId="{4D06E595-53D4-48CA-B961-7FCD35CA6610}" type="presParOf" srcId="{C8C2B7CA-8111-439E-93A5-788FE60C68EE}" destId="{BF8499DD-2B4C-4916-9DF8-432A39D66FCA}" srcOrd="0" destOrd="0" presId="urn:microsoft.com/office/officeart/2005/8/layout/radial2"/>
    <dgm:cxn modelId="{4879F841-C814-40E3-9952-1E0723A308CB}" type="presParOf" srcId="{C8C2B7CA-8111-439E-93A5-788FE60C68EE}" destId="{06696E21-BD6F-46A5-9A10-1BC8B1A4ACB9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173A8F-3387-402B-80D2-2ED25B6345E9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3AB70AC1-B252-428E-A5C7-B4EB19A5458A}">
      <dgm:prSet phldrT="[文本]"/>
      <dgm:spPr/>
      <dgm:t>
        <a:bodyPr/>
        <a:lstStyle/>
        <a:p>
          <a:r>
            <a:rPr lang="zh-CN" altLang="en-US" b="0" i="0" dirty="0">
              <a:solidFill>
                <a:schemeClr val="tx1"/>
              </a:solidFill>
            </a:rPr>
            <a:t>零基础</a:t>
          </a:r>
          <a:r>
            <a:rPr lang="en-US" altLang="zh-CN" b="0" i="0" dirty="0">
              <a:solidFill>
                <a:schemeClr val="tx1"/>
              </a:solidFill>
            </a:rPr>
            <a:t/>
          </a:r>
          <a:br>
            <a:rPr lang="en-US" altLang="zh-CN" b="0" i="0" dirty="0">
              <a:solidFill>
                <a:schemeClr val="tx1"/>
              </a:solidFill>
            </a:rPr>
          </a:br>
          <a:r>
            <a:rPr lang="zh-CN" altLang="en-US" b="0" i="0" dirty="0">
              <a:solidFill>
                <a:schemeClr val="tx1"/>
              </a:solidFill>
            </a:rPr>
            <a:t>创作工具</a:t>
          </a:r>
          <a:endParaRPr lang="zh-CN" altLang="en-US" dirty="0">
            <a:solidFill>
              <a:schemeClr val="tx1"/>
            </a:solidFill>
          </a:endParaRPr>
        </a:p>
      </dgm:t>
    </dgm:pt>
    <dgm:pt modelId="{A07C320C-736D-46FD-9A9A-716A46F7AFD0}" type="parTrans" cxnId="{FCAFCADD-9372-4327-B812-B7BFAE94F1CB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6BA722A0-9385-4E58-BA78-956C4251C863}" type="sibTrans" cxnId="{FCAFCADD-9372-4327-B812-B7BFAE94F1CB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B8545676-C590-4452-A532-762D52D44511}">
      <dgm:prSet phldrT="[文本]"/>
      <dgm:spPr/>
      <dgm:t>
        <a:bodyPr/>
        <a:lstStyle/>
        <a:p>
          <a:r>
            <a:rPr lang="en-US" altLang="zh-CN" dirty="0" smtClean="0">
              <a:solidFill>
                <a:schemeClr val="tx1"/>
              </a:solidFill>
            </a:rPr>
            <a:t>12</a:t>
          </a:r>
          <a:r>
            <a:rPr lang="zh-CN" altLang="en-US" dirty="0" smtClean="0">
              <a:solidFill>
                <a:schemeClr val="tx1"/>
              </a:solidFill>
            </a:rPr>
            <a:t>岁</a:t>
          </a:r>
          <a:r>
            <a:rPr lang="zh-CN" altLang="en-US" dirty="0">
              <a:solidFill>
                <a:schemeClr val="tx1"/>
              </a:solidFill>
            </a:rPr>
            <a:t>以上儿童使用</a:t>
          </a:r>
        </a:p>
      </dgm:t>
    </dgm:pt>
    <dgm:pt modelId="{AF2F4F10-04F1-4646-B41C-E5D38F7ABA85}" type="parTrans" cxnId="{01A25989-10F9-4AE5-A9DF-BA589A7BDD1C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36D494B2-B9C1-46E6-878B-BF441CF1052A}" type="sibTrans" cxnId="{01A25989-10F9-4AE5-A9DF-BA589A7BDD1C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C3D5C22B-F207-4FC8-8851-4C4CDFFBB909}">
      <dgm:prSet phldrT="[文本]"/>
      <dgm:spPr/>
      <dgm:t>
        <a:bodyPr/>
        <a:lstStyle/>
        <a:p>
          <a:r>
            <a:rPr lang="zh-CN" altLang="en-US" dirty="0">
              <a:solidFill>
                <a:schemeClr val="tx1"/>
              </a:solidFill>
            </a:rPr>
            <a:t>用途</a:t>
          </a:r>
          <a:r>
            <a:rPr lang="en-US" altLang="zh-CN" dirty="0">
              <a:solidFill>
                <a:schemeClr val="tx1"/>
              </a:solidFill>
            </a:rPr>
            <a:t/>
          </a:r>
          <a:br>
            <a:rPr lang="en-US" altLang="zh-CN" dirty="0">
              <a:solidFill>
                <a:schemeClr val="tx1"/>
              </a:solidFill>
            </a:rPr>
          </a:br>
          <a:r>
            <a:rPr lang="zh-CN" altLang="en-US" dirty="0">
              <a:solidFill>
                <a:schemeClr val="tx1"/>
              </a:solidFill>
            </a:rPr>
            <a:t>广泛</a:t>
          </a:r>
        </a:p>
      </dgm:t>
    </dgm:pt>
    <dgm:pt modelId="{D4A3F333-D9D4-4ED7-9C96-A61B56F0AEAB}" type="parTrans" cxnId="{DD985981-F92E-45D1-93E3-741032870347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B5144AAA-E943-4EBC-9004-DFF838997014}" type="sibTrans" cxnId="{DD985981-F92E-45D1-93E3-741032870347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32992C88-7873-4C05-92E8-F99A5800AF55}">
      <dgm:prSet phldrT="[文本]"/>
      <dgm:spPr/>
      <dgm:t>
        <a:bodyPr/>
        <a:lstStyle/>
        <a:p>
          <a:r>
            <a:rPr lang="zh-CN" altLang="en-US" b="0" i="0" dirty="0">
              <a:solidFill>
                <a:schemeClr val="tx1"/>
              </a:solidFill>
            </a:rPr>
            <a:t>交互式故事</a:t>
          </a:r>
          <a:endParaRPr lang="zh-CN" altLang="en-US" dirty="0">
            <a:solidFill>
              <a:schemeClr val="tx1"/>
            </a:solidFill>
          </a:endParaRPr>
        </a:p>
      </dgm:t>
    </dgm:pt>
    <dgm:pt modelId="{6C6B13B7-B2DB-4C73-96BA-2668F3A79464}" type="parTrans" cxnId="{86FE30EC-0A01-4BC5-9997-FFB2F3B790F3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620EF376-9EFD-4CAC-A08C-433AA1B2346D}" type="sibTrans" cxnId="{86FE30EC-0A01-4BC5-9997-FFB2F3B790F3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257777A0-4665-4494-A57D-0CC21174084E}">
      <dgm:prSet phldrT="[文本]"/>
      <dgm:spPr/>
      <dgm:t>
        <a:bodyPr/>
        <a:lstStyle/>
        <a:p>
          <a:r>
            <a:rPr lang="zh-CN" altLang="en-US" dirty="0">
              <a:solidFill>
                <a:schemeClr val="tx1"/>
              </a:solidFill>
            </a:rPr>
            <a:t>快乐</a:t>
          </a:r>
          <a:r>
            <a:rPr lang="en-US" altLang="zh-CN" dirty="0">
              <a:solidFill>
                <a:schemeClr val="tx1"/>
              </a:solidFill>
            </a:rPr>
            <a:t/>
          </a:r>
          <a:br>
            <a:rPr lang="en-US" altLang="zh-CN" dirty="0">
              <a:solidFill>
                <a:schemeClr val="tx1"/>
              </a:solidFill>
            </a:rPr>
          </a:br>
          <a:r>
            <a:rPr lang="zh-CN" altLang="en-US" dirty="0">
              <a:solidFill>
                <a:schemeClr val="tx1"/>
              </a:solidFill>
            </a:rPr>
            <a:t>成长</a:t>
          </a:r>
        </a:p>
      </dgm:t>
    </dgm:pt>
    <dgm:pt modelId="{048368E1-5CEA-4C98-84DA-442840681C7B}" type="parTrans" cxnId="{B08FD1B2-75BC-4E49-AD80-0FFFB59013C8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AD7F13B9-9497-4F52-A353-E764A47CAFBE}" type="sibTrans" cxnId="{B08FD1B2-75BC-4E49-AD80-0FFFB59013C8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AE4A62D5-2124-41F2-96D9-BF21F1B8A036}">
      <dgm:prSet phldrT="[文本]"/>
      <dgm:spPr/>
      <dgm:t>
        <a:bodyPr/>
        <a:lstStyle/>
        <a:p>
          <a:r>
            <a:rPr lang="zh-CN" altLang="en-US" b="0" i="0" dirty="0">
              <a:solidFill>
                <a:schemeClr val="tx1"/>
              </a:solidFill>
            </a:rPr>
            <a:t>独立学习能力</a:t>
          </a:r>
          <a:endParaRPr lang="zh-CN" altLang="en-US" dirty="0">
            <a:solidFill>
              <a:schemeClr val="tx1"/>
            </a:solidFill>
          </a:endParaRPr>
        </a:p>
      </dgm:t>
    </dgm:pt>
    <dgm:pt modelId="{AD667785-4F57-4FDF-B66F-B4C78DB3E36E}" type="parTrans" cxnId="{AFFD6B34-DA86-4DDE-858E-123499D388C3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610E4CF1-D8CA-4F62-987D-0E54EF19B4A1}" type="sibTrans" cxnId="{AFFD6B34-DA86-4DDE-858E-123499D388C3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A48BC18B-C102-45AB-8CCD-E9A2B4129F00}">
      <dgm:prSet phldrT="[文本]"/>
      <dgm:spPr/>
      <dgm:t>
        <a:bodyPr/>
        <a:lstStyle/>
        <a:p>
          <a:r>
            <a:rPr lang="zh-CN" altLang="en-US" dirty="0">
              <a:solidFill>
                <a:schemeClr val="tx1"/>
              </a:solidFill>
            </a:rPr>
            <a:t>快乐分享意愿</a:t>
          </a:r>
        </a:p>
      </dgm:t>
    </dgm:pt>
    <dgm:pt modelId="{28E3754E-405F-433D-BDA6-EF6C5FFA2CF8}" type="parTrans" cxnId="{E5014C17-441A-46A5-A135-8869D4F1F645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A2339F74-0AED-4C06-93CA-59B6838289AA}" type="sibTrans" cxnId="{E5014C17-441A-46A5-A135-8869D4F1F645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9AF879F3-5166-43B4-BDDC-48E24D87994B}">
      <dgm:prSet phldrT="[文本]"/>
      <dgm:spPr/>
      <dgm:t>
        <a:bodyPr/>
        <a:lstStyle/>
        <a:p>
          <a:r>
            <a:rPr lang="zh-CN" altLang="en-US" dirty="0">
              <a:solidFill>
                <a:schemeClr val="tx1"/>
              </a:solidFill>
            </a:rPr>
            <a:t>积木式图形化操作</a:t>
          </a:r>
        </a:p>
      </dgm:t>
    </dgm:pt>
    <dgm:pt modelId="{B4F52A39-9D34-402F-A1C9-6C5DB09E6811}" type="parTrans" cxnId="{A8F3606A-88AF-4FCE-AD7F-6AB5B5ADABDF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8962FED1-445C-4795-AAE6-F8B39E6DC872}" type="sibTrans" cxnId="{A8F3606A-88AF-4FCE-AD7F-6AB5B5ADABDF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E392A49A-026F-489B-9774-1449109F4684}">
      <dgm:prSet phldrT="[文本]"/>
      <dgm:spPr/>
      <dgm:t>
        <a:bodyPr/>
        <a:lstStyle/>
        <a:p>
          <a:r>
            <a:rPr lang="zh-CN" altLang="en-US" dirty="0">
              <a:solidFill>
                <a:schemeClr val="tx1"/>
              </a:solidFill>
            </a:rPr>
            <a:t>开源免费、跨平台</a:t>
          </a:r>
        </a:p>
      </dgm:t>
    </dgm:pt>
    <dgm:pt modelId="{37FAB890-2B78-4758-AFBE-F510D5B2FD11}" type="parTrans" cxnId="{77F32926-DB4E-469F-9E83-84BA0CD2F08D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86C0D8A7-100B-47AF-BEDD-26E2A0E0DE4D}" type="sibTrans" cxnId="{77F32926-DB4E-469F-9E83-84BA0CD2F08D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5356CB91-8557-4D1B-89F5-C748888DBA5F}">
      <dgm:prSet phldrT="[文本]"/>
      <dgm:spPr/>
      <dgm:t>
        <a:bodyPr/>
        <a:lstStyle/>
        <a:p>
          <a:r>
            <a:rPr lang="zh-CN" altLang="en-US" b="0" i="0" dirty="0" smtClean="0">
              <a:solidFill>
                <a:schemeClr val="tx1"/>
              </a:solidFill>
            </a:rPr>
            <a:t>游戏、模式</a:t>
          </a:r>
          <a:endParaRPr lang="zh-CN" altLang="en-US" dirty="0">
            <a:solidFill>
              <a:schemeClr val="tx1"/>
            </a:solidFill>
          </a:endParaRPr>
        </a:p>
      </dgm:t>
    </dgm:pt>
    <dgm:pt modelId="{BE1708DF-F7EB-4F0B-BC29-44DE3CE19FE6}" type="parTrans" cxnId="{FCE92B85-A391-4D4F-857C-10966016407B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603CAA26-F3DB-4361-BDCF-0FC8F1008504}" type="sibTrans" cxnId="{FCE92B85-A391-4D4F-857C-10966016407B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66B2684F-996A-4BD8-916E-79E7A323B0F4}">
      <dgm:prSet phldrT="[文本]"/>
      <dgm:spPr/>
      <dgm:t>
        <a:bodyPr/>
        <a:lstStyle/>
        <a:p>
          <a:r>
            <a:rPr lang="zh-CN" altLang="en-US" b="0" i="0" dirty="0">
              <a:solidFill>
                <a:schemeClr val="tx1"/>
              </a:solidFill>
            </a:rPr>
            <a:t>音乐和艺术</a:t>
          </a:r>
          <a:endParaRPr lang="zh-CN" altLang="en-US" dirty="0">
            <a:solidFill>
              <a:schemeClr val="tx1"/>
            </a:solidFill>
          </a:endParaRPr>
        </a:p>
      </dgm:t>
    </dgm:pt>
    <dgm:pt modelId="{090AD7E7-B39B-40D2-B39A-53CB023F2692}" type="parTrans" cxnId="{E090AB36-CE46-4373-AB9B-36A0F755CAD9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BA85E521-6F52-4AF5-A5FD-F3CEA1F8AE43}" type="sibTrans" cxnId="{E090AB36-CE46-4373-AB9B-36A0F755CAD9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0DA52862-38A6-4194-8398-6C909D935547}">
      <dgm:prSet phldrT="[文本]"/>
      <dgm:spPr/>
      <dgm:t>
        <a:bodyPr/>
        <a:lstStyle/>
        <a:p>
          <a:r>
            <a:rPr lang="zh-CN" altLang="en-US" b="0" i="0" dirty="0">
              <a:solidFill>
                <a:schemeClr val="tx1"/>
              </a:solidFill>
            </a:rPr>
            <a:t>独立解决问题能力</a:t>
          </a:r>
          <a:endParaRPr lang="zh-CN" altLang="en-US" dirty="0">
            <a:solidFill>
              <a:schemeClr val="tx1"/>
            </a:solidFill>
          </a:endParaRPr>
        </a:p>
      </dgm:t>
    </dgm:pt>
    <dgm:pt modelId="{366EF5DF-C85E-4719-8D4E-849F4DD9EEEE}" type="parTrans" cxnId="{BB92207F-26C8-44B9-AF21-9A0B4A536841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69E879C8-6AEE-4985-9982-849B8703EAA0}" type="sibTrans" cxnId="{BB92207F-26C8-44B9-AF21-9A0B4A536841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FF14FCB5-6B0F-4EFC-BD7A-CD16F2F32215}">
      <dgm:prSet phldrT="[文本]"/>
      <dgm:spPr/>
      <dgm:t>
        <a:bodyPr/>
        <a:lstStyle/>
        <a:p>
          <a:r>
            <a:rPr lang="zh-CN" altLang="en-US" dirty="0" smtClean="0">
              <a:solidFill>
                <a:schemeClr val="tx1"/>
              </a:solidFill>
            </a:rPr>
            <a:t>发展趋势</a:t>
          </a:r>
          <a:endParaRPr lang="zh-CN" altLang="en-US" dirty="0">
            <a:solidFill>
              <a:schemeClr val="tx1"/>
            </a:solidFill>
          </a:endParaRPr>
        </a:p>
      </dgm:t>
    </dgm:pt>
    <dgm:pt modelId="{B72B786A-5B99-4627-88BB-7C7A0C0AB2BD}" type="parTrans" cxnId="{EB5DBE45-F92C-4811-93DD-9FE59D30A397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1AEED45F-CB72-4B52-B9D2-DE826836E0D9}" type="sibTrans" cxnId="{EB5DBE45-F92C-4811-93DD-9FE59D30A397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E0A767AF-D75E-4B24-8A62-FB7BBCCC11A3}">
      <dgm:prSet phldrT="[文本]"/>
      <dgm:spPr/>
      <dgm:t>
        <a:bodyPr/>
        <a:lstStyle/>
        <a:p>
          <a:r>
            <a:rPr lang="zh-CN" altLang="en-US" dirty="0" smtClean="0">
              <a:solidFill>
                <a:schemeClr val="tx1"/>
              </a:solidFill>
            </a:rPr>
            <a:t>文本、图形、实体编程界面并存</a:t>
          </a:r>
          <a:endParaRPr lang="zh-CN" altLang="en-US" dirty="0">
            <a:solidFill>
              <a:schemeClr val="tx1"/>
            </a:solidFill>
          </a:endParaRPr>
        </a:p>
      </dgm:t>
    </dgm:pt>
    <dgm:pt modelId="{F160C0EB-604C-40D4-9C58-E298339D13C6}" type="parTrans" cxnId="{F47E5EF8-6C2E-4C53-9C69-69D51FB9B8EF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9D0773E4-430C-4A25-A3C7-1237D74ECBFF}" type="sibTrans" cxnId="{F47E5EF8-6C2E-4C53-9C69-69D51FB9B8EF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EA146BF9-9355-4D1E-9530-378E1F02DA24}">
      <dgm:prSet phldrT="[文本]"/>
      <dgm:spPr/>
      <dgm:t>
        <a:bodyPr/>
        <a:lstStyle/>
        <a:p>
          <a:endParaRPr lang="zh-CN" altLang="en-US" dirty="0">
            <a:solidFill>
              <a:schemeClr val="tx1"/>
            </a:solidFill>
          </a:endParaRPr>
        </a:p>
      </dgm:t>
    </dgm:pt>
    <dgm:pt modelId="{B4492CBC-99D7-4DE3-9C88-DADBCDC5B504}" type="parTrans" cxnId="{06F70CAA-DB6A-4754-A9C1-1C78AE6E21B8}">
      <dgm:prSet/>
      <dgm:spPr/>
    </dgm:pt>
    <dgm:pt modelId="{1EFB3136-ACF6-48A1-B1AB-6E136C7AEB94}" type="sibTrans" cxnId="{06F70CAA-DB6A-4754-A9C1-1C78AE6E21B8}">
      <dgm:prSet/>
      <dgm:spPr/>
    </dgm:pt>
    <dgm:pt modelId="{0C5143EF-5910-4DEC-8B62-96D28940E262}">
      <dgm:prSet phldrT="[文本]"/>
      <dgm:spPr/>
      <dgm:t>
        <a:bodyPr/>
        <a:lstStyle/>
        <a:p>
          <a:r>
            <a:rPr lang="zh-CN" altLang="en-US" dirty="0" smtClean="0">
              <a:solidFill>
                <a:schemeClr val="tx1"/>
              </a:solidFill>
            </a:rPr>
            <a:t>从技能训练到思维培养</a:t>
          </a:r>
          <a:endParaRPr lang="zh-CN" altLang="en-US" dirty="0">
            <a:solidFill>
              <a:schemeClr val="tx1"/>
            </a:solidFill>
          </a:endParaRPr>
        </a:p>
      </dgm:t>
    </dgm:pt>
    <dgm:pt modelId="{249698A8-74DB-4E67-ABAD-77A5D896FAC5}" type="parTrans" cxnId="{DCED4655-2750-4889-AC96-BB0458E85D3B}">
      <dgm:prSet/>
      <dgm:spPr/>
    </dgm:pt>
    <dgm:pt modelId="{2BEF0340-4992-41B2-912E-48ABE7797BA1}" type="sibTrans" cxnId="{DCED4655-2750-4889-AC96-BB0458E85D3B}">
      <dgm:prSet/>
      <dgm:spPr/>
    </dgm:pt>
    <dgm:pt modelId="{9C3CB718-9F89-445C-A827-3DB66816E5A4}" type="pres">
      <dgm:prSet presAssocID="{D6173A8F-3387-402B-80D2-2ED25B6345E9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77D8C94E-5AF6-4B66-94D7-A458274D2774}" type="pres">
      <dgm:prSet presAssocID="{D6173A8F-3387-402B-80D2-2ED25B6345E9}" presName="cycle" presStyleCnt="0"/>
      <dgm:spPr/>
    </dgm:pt>
    <dgm:pt modelId="{19CEF44D-84C4-449C-BE09-74F7153E5A93}" type="pres">
      <dgm:prSet presAssocID="{D6173A8F-3387-402B-80D2-2ED25B6345E9}" presName="centerShape" presStyleCnt="0"/>
      <dgm:spPr/>
    </dgm:pt>
    <dgm:pt modelId="{E180E8D2-8336-4C27-B1D8-909BD623C1ED}" type="pres">
      <dgm:prSet presAssocID="{D6173A8F-3387-402B-80D2-2ED25B6345E9}" presName="connSite" presStyleLbl="node1" presStyleIdx="0" presStyleCnt="5"/>
      <dgm:spPr/>
    </dgm:pt>
    <dgm:pt modelId="{EB626385-1018-49AC-B861-49A3BF7C0340}" type="pres">
      <dgm:prSet presAssocID="{D6173A8F-3387-402B-80D2-2ED25B6345E9}" presName="visible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zh-CN" alt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file"/>
          </dgm14:cNvPr>
        </a:ext>
      </dgm:extLst>
    </dgm:pt>
    <dgm:pt modelId="{8B4D7728-53A5-46CA-8AA9-56A605F73659}" type="pres">
      <dgm:prSet presAssocID="{A07C320C-736D-46FD-9A9A-716A46F7AFD0}" presName="Name25" presStyleLbl="parChTrans1D1" presStyleIdx="0" presStyleCnt="4"/>
      <dgm:spPr/>
      <dgm:t>
        <a:bodyPr/>
        <a:lstStyle/>
        <a:p>
          <a:endParaRPr lang="zh-CN" altLang="en-US"/>
        </a:p>
      </dgm:t>
    </dgm:pt>
    <dgm:pt modelId="{ED223596-EFB5-4D58-A2EF-EC707B273A61}" type="pres">
      <dgm:prSet presAssocID="{3AB70AC1-B252-428E-A5C7-B4EB19A5458A}" presName="node" presStyleCnt="0"/>
      <dgm:spPr/>
    </dgm:pt>
    <dgm:pt modelId="{47B098F4-B71E-4DB2-822D-D0C7AA9B8873}" type="pres">
      <dgm:prSet presAssocID="{3AB70AC1-B252-428E-A5C7-B4EB19A5458A}" presName="parentNode" presStyleLbl="node1" presStyleIdx="1" presStyleCnt="5" custLinFactNeighborX="1509" custLinFactNeighborY="1341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10F72A0-4E3A-4349-B610-633E3085BEC7}" type="pres">
      <dgm:prSet presAssocID="{3AB70AC1-B252-428E-A5C7-B4EB19A5458A}" presName="childNode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9E3F93C-0E1D-4090-A68D-F6B97921CB04}" type="pres">
      <dgm:prSet presAssocID="{D4A3F333-D9D4-4ED7-9C96-A61B56F0AEAB}" presName="Name25" presStyleLbl="parChTrans1D1" presStyleIdx="1" presStyleCnt="4"/>
      <dgm:spPr/>
      <dgm:t>
        <a:bodyPr/>
        <a:lstStyle/>
        <a:p>
          <a:endParaRPr lang="zh-CN" altLang="en-US"/>
        </a:p>
      </dgm:t>
    </dgm:pt>
    <dgm:pt modelId="{76420608-B69B-4762-A38D-B4D6597D8FA7}" type="pres">
      <dgm:prSet presAssocID="{C3D5C22B-F207-4FC8-8851-4C4CDFFBB909}" presName="node" presStyleCnt="0"/>
      <dgm:spPr/>
    </dgm:pt>
    <dgm:pt modelId="{E6826C8A-149B-47EB-8BDA-B9E6EED968F2}" type="pres">
      <dgm:prSet presAssocID="{C3D5C22B-F207-4FC8-8851-4C4CDFFBB909}" presName="parentNode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42413B3-18CB-46D3-9CCE-AD7E413D647E}" type="pres">
      <dgm:prSet presAssocID="{C3D5C22B-F207-4FC8-8851-4C4CDFFBB909}" presName="childNode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49EBADD-C3F5-4323-87CA-F128E2E899FD}" type="pres">
      <dgm:prSet presAssocID="{048368E1-5CEA-4C98-84DA-442840681C7B}" presName="Name25" presStyleLbl="parChTrans1D1" presStyleIdx="2" presStyleCnt="4"/>
      <dgm:spPr/>
      <dgm:t>
        <a:bodyPr/>
        <a:lstStyle/>
        <a:p>
          <a:endParaRPr lang="zh-CN" altLang="en-US"/>
        </a:p>
      </dgm:t>
    </dgm:pt>
    <dgm:pt modelId="{95AFEA05-1229-471F-95CA-187CD80C8A71}" type="pres">
      <dgm:prSet presAssocID="{257777A0-4665-4494-A57D-0CC21174084E}" presName="node" presStyleCnt="0"/>
      <dgm:spPr/>
    </dgm:pt>
    <dgm:pt modelId="{B0190D8C-B387-4616-880F-F99EE652CD83}" type="pres">
      <dgm:prSet presAssocID="{257777A0-4665-4494-A57D-0CC21174084E}" presName="parentNode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A7B70BD-D792-4C5B-85B7-BD289DB42214}" type="pres">
      <dgm:prSet presAssocID="{257777A0-4665-4494-A57D-0CC21174084E}" presName="childNode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C7EFB9D-008B-4155-81D4-F2B7C8E33EB9}" type="pres">
      <dgm:prSet presAssocID="{B72B786A-5B99-4627-88BB-7C7A0C0AB2BD}" presName="Name25" presStyleLbl="parChTrans1D1" presStyleIdx="3" presStyleCnt="4"/>
      <dgm:spPr/>
      <dgm:t>
        <a:bodyPr/>
        <a:lstStyle/>
        <a:p>
          <a:endParaRPr lang="zh-CN" altLang="en-US"/>
        </a:p>
      </dgm:t>
    </dgm:pt>
    <dgm:pt modelId="{C8C2B7CA-8111-439E-93A5-788FE60C68EE}" type="pres">
      <dgm:prSet presAssocID="{FF14FCB5-6B0F-4EFC-BD7A-CD16F2F32215}" presName="node" presStyleCnt="0"/>
      <dgm:spPr/>
    </dgm:pt>
    <dgm:pt modelId="{BF8499DD-2B4C-4916-9DF8-432A39D66FCA}" type="pres">
      <dgm:prSet presAssocID="{FF14FCB5-6B0F-4EFC-BD7A-CD16F2F32215}" presName="parentNode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6696E21-BD6F-46A5-9A10-1BC8B1A4ACB9}" type="pres">
      <dgm:prSet presAssocID="{FF14FCB5-6B0F-4EFC-BD7A-CD16F2F32215}" presName="childNode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9E287A97-912B-49B3-A67B-58ADF425D4D4}" type="presOf" srcId="{0DA52862-38A6-4194-8398-6C909D935547}" destId="{7A7B70BD-D792-4C5B-85B7-BD289DB42214}" srcOrd="0" destOrd="1" presId="urn:microsoft.com/office/officeart/2005/8/layout/radial2"/>
    <dgm:cxn modelId="{0D4F72E9-196D-4192-8D80-7BBFFB603E29}" type="presOf" srcId="{66B2684F-996A-4BD8-916E-79E7A323B0F4}" destId="{F42413B3-18CB-46D3-9CCE-AD7E413D647E}" srcOrd="0" destOrd="2" presId="urn:microsoft.com/office/officeart/2005/8/layout/radial2"/>
    <dgm:cxn modelId="{A8F3606A-88AF-4FCE-AD7F-6AB5B5ADABDF}" srcId="{3AB70AC1-B252-428E-A5C7-B4EB19A5458A}" destId="{9AF879F3-5166-43B4-BDDC-48E24D87994B}" srcOrd="1" destOrd="0" parTransId="{B4F52A39-9D34-402F-A1C9-6C5DB09E6811}" sibTransId="{8962FED1-445C-4795-AAE6-F8B39E6DC872}"/>
    <dgm:cxn modelId="{FCE92B85-A391-4D4F-857C-10966016407B}" srcId="{C3D5C22B-F207-4FC8-8851-4C4CDFFBB909}" destId="{5356CB91-8557-4D1B-89F5-C748888DBA5F}" srcOrd="1" destOrd="0" parTransId="{BE1708DF-F7EB-4F0B-BC29-44DE3CE19FE6}" sibTransId="{603CAA26-F3DB-4361-BDCF-0FC8F1008504}"/>
    <dgm:cxn modelId="{E090AB36-CE46-4373-AB9B-36A0F755CAD9}" srcId="{C3D5C22B-F207-4FC8-8851-4C4CDFFBB909}" destId="{66B2684F-996A-4BD8-916E-79E7A323B0F4}" srcOrd="2" destOrd="0" parTransId="{090AD7E7-B39B-40D2-B39A-53CB023F2692}" sibTransId="{BA85E521-6F52-4AF5-A5FD-F3CEA1F8AE43}"/>
    <dgm:cxn modelId="{EDE8ECB1-6AE4-4AA7-8058-EC502E47C351}" type="presOf" srcId="{5356CB91-8557-4D1B-89F5-C748888DBA5F}" destId="{F42413B3-18CB-46D3-9CCE-AD7E413D647E}" srcOrd="0" destOrd="1" presId="urn:microsoft.com/office/officeart/2005/8/layout/radial2"/>
    <dgm:cxn modelId="{7AAB8971-C8D2-435F-9E2A-225B48C66855}" type="presOf" srcId="{C3D5C22B-F207-4FC8-8851-4C4CDFFBB909}" destId="{E6826C8A-149B-47EB-8BDA-B9E6EED968F2}" srcOrd="0" destOrd="0" presId="urn:microsoft.com/office/officeart/2005/8/layout/radial2"/>
    <dgm:cxn modelId="{6D7AAE5D-5B3D-4CB3-AAE7-C6FFC0451FF1}" type="presOf" srcId="{FF14FCB5-6B0F-4EFC-BD7A-CD16F2F32215}" destId="{BF8499DD-2B4C-4916-9DF8-432A39D66FCA}" srcOrd="0" destOrd="0" presId="urn:microsoft.com/office/officeart/2005/8/layout/radial2"/>
    <dgm:cxn modelId="{C443A959-8D1B-4924-9396-1674FEE95CF0}" type="presOf" srcId="{D4A3F333-D9D4-4ED7-9C96-A61B56F0AEAB}" destId="{09E3F93C-0E1D-4090-A68D-F6B97921CB04}" srcOrd="0" destOrd="0" presId="urn:microsoft.com/office/officeart/2005/8/layout/radial2"/>
    <dgm:cxn modelId="{01A25989-10F9-4AE5-A9DF-BA589A7BDD1C}" srcId="{3AB70AC1-B252-428E-A5C7-B4EB19A5458A}" destId="{B8545676-C590-4452-A532-762D52D44511}" srcOrd="0" destOrd="0" parTransId="{AF2F4F10-04F1-4646-B41C-E5D38F7ABA85}" sibTransId="{36D494B2-B9C1-46E6-878B-BF441CF1052A}"/>
    <dgm:cxn modelId="{338D4432-2328-4400-A8D7-FD9E64BAC957}" type="presOf" srcId="{AE4A62D5-2124-41F2-96D9-BF21F1B8A036}" destId="{7A7B70BD-D792-4C5B-85B7-BD289DB42214}" srcOrd="0" destOrd="0" presId="urn:microsoft.com/office/officeart/2005/8/layout/radial2"/>
    <dgm:cxn modelId="{F47E5EF8-6C2E-4C53-9C69-69D51FB9B8EF}" srcId="{FF14FCB5-6B0F-4EFC-BD7A-CD16F2F32215}" destId="{E0A767AF-D75E-4B24-8A62-FB7BBCCC11A3}" srcOrd="0" destOrd="0" parTransId="{F160C0EB-604C-40D4-9C58-E298339D13C6}" sibTransId="{9D0773E4-430C-4A25-A3C7-1237D74ECBFF}"/>
    <dgm:cxn modelId="{BB92207F-26C8-44B9-AF21-9A0B4A536841}" srcId="{257777A0-4665-4494-A57D-0CC21174084E}" destId="{0DA52862-38A6-4194-8398-6C909D935547}" srcOrd="1" destOrd="0" parTransId="{366EF5DF-C85E-4719-8D4E-849F4DD9EEEE}" sibTransId="{69E879C8-6AEE-4985-9982-849B8703EAA0}"/>
    <dgm:cxn modelId="{E8A44660-1F46-4817-8E88-58D496263B76}" type="presOf" srcId="{3AB70AC1-B252-428E-A5C7-B4EB19A5458A}" destId="{47B098F4-B71E-4DB2-822D-D0C7AA9B8873}" srcOrd="0" destOrd="0" presId="urn:microsoft.com/office/officeart/2005/8/layout/radial2"/>
    <dgm:cxn modelId="{FCAFCADD-9372-4327-B812-B7BFAE94F1CB}" srcId="{D6173A8F-3387-402B-80D2-2ED25B6345E9}" destId="{3AB70AC1-B252-428E-A5C7-B4EB19A5458A}" srcOrd="0" destOrd="0" parTransId="{A07C320C-736D-46FD-9A9A-716A46F7AFD0}" sibTransId="{6BA722A0-9385-4E58-BA78-956C4251C863}"/>
    <dgm:cxn modelId="{DD985981-F92E-45D1-93E3-741032870347}" srcId="{D6173A8F-3387-402B-80D2-2ED25B6345E9}" destId="{C3D5C22B-F207-4FC8-8851-4C4CDFFBB909}" srcOrd="1" destOrd="0" parTransId="{D4A3F333-D9D4-4ED7-9C96-A61B56F0AEAB}" sibTransId="{B5144AAA-E943-4EBC-9004-DFF838997014}"/>
    <dgm:cxn modelId="{2E86A845-6173-4698-AA26-6E95129F69CF}" type="presOf" srcId="{E392A49A-026F-489B-9774-1449109F4684}" destId="{310F72A0-4E3A-4349-B610-633E3085BEC7}" srcOrd="0" destOrd="2" presId="urn:microsoft.com/office/officeart/2005/8/layout/radial2"/>
    <dgm:cxn modelId="{86FE30EC-0A01-4BC5-9997-FFB2F3B790F3}" srcId="{C3D5C22B-F207-4FC8-8851-4C4CDFFBB909}" destId="{32992C88-7873-4C05-92E8-F99A5800AF55}" srcOrd="0" destOrd="0" parTransId="{6C6B13B7-B2DB-4C73-96BA-2668F3A79464}" sibTransId="{620EF376-9EFD-4CAC-A08C-433AA1B2346D}"/>
    <dgm:cxn modelId="{AFFD6B34-DA86-4DDE-858E-123499D388C3}" srcId="{257777A0-4665-4494-A57D-0CC21174084E}" destId="{AE4A62D5-2124-41F2-96D9-BF21F1B8A036}" srcOrd="0" destOrd="0" parTransId="{AD667785-4F57-4FDF-B66F-B4C78DB3E36E}" sibTransId="{610E4CF1-D8CA-4F62-987D-0E54EF19B4A1}"/>
    <dgm:cxn modelId="{62291438-1E7B-4631-91FE-94DA0C465F49}" type="presOf" srcId="{0C5143EF-5910-4DEC-8B62-96D28940E262}" destId="{06696E21-BD6F-46A5-9A10-1BC8B1A4ACB9}" srcOrd="0" destOrd="1" presId="urn:microsoft.com/office/officeart/2005/8/layout/radial2"/>
    <dgm:cxn modelId="{2F488ED4-6A19-4EA3-9E21-E939C0C5BD8B}" type="presOf" srcId="{9AF879F3-5166-43B4-BDDC-48E24D87994B}" destId="{310F72A0-4E3A-4349-B610-633E3085BEC7}" srcOrd="0" destOrd="1" presId="urn:microsoft.com/office/officeart/2005/8/layout/radial2"/>
    <dgm:cxn modelId="{5939AC73-86B2-4366-90C7-BC6B8EF8AC1C}" type="presOf" srcId="{257777A0-4665-4494-A57D-0CC21174084E}" destId="{B0190D8C-B387-4616-880F-F99EE652CD83}" srcOrd="0" destOrd="0" presId="urn:microsoft.com/office/officeart/2005/8/layout/radial2"/>
    <dgm:cxn modelId="{8D0C980B-18E1-4684-988B-76B7B1273FA4}" type="presOf" srcId="{E0A767AF-D75E-4B24-8A62-FB7BBCCC11A3}" destId="{06696E21-BD6F-46A5-9A10-1BC8B1A4ACB9}" srcOrd="0" destOrd="0" presId="urn:microsoft.com/office/officeart/2005/8/layout/radial2"/>
    <dgm:cxn modelId="{BB64717A-FFF8-4523-8D55-75B327CF536D}" type="presOf" srcId="{B8545676-C590-4452-A532-762D52D44511}" destId="{310F72A0-4E3A-4349-B610-633E3085BEC7}" srcOrd="0" destOrd="0" presId="urn:microsoft.com/office/officeart/2005/8/layout/radial2"/>
    <dgm:cxn modelId="{E5014C17-441A-46A5-A135-8869D4F1F645}" srcId="{257777A0-4665-4494-A57D-0CC21174084E}" destId="{A48BC18B-C102-45AB-8CCD-E9A2B4129F00}" srcOrd="2" destOrd="0" parTransId="{28E3754E-405F-433D-BDA6-EF6C5FFA2CF8}" sibTransId="{A2339F74-0AED-4C06-93CA-59B6838289AA}"/>
    <dgm:cxn modelId="{597DB042-7BC9-4A94-8A50-2D639F10DDBB}" type="presOf" srcId="{048368E1-5CEA-4C98-84DA-442840681C7B}" destId="{F49EBADD-C3F5-4323-87CA-F128E2E899FD}" srcOrd="0" destOrd="0" presId="urn:microsoft.com/office/officeart/2005/8/layout/radial2"/>
    <dgm:cxn modelId="{02EA75CA-9EBE-49B3-A5DE-732BEC593FD9}" type="presOf" srcId="{A07C320C-736D-46FD-9A9A-716A46F7AFD0}" destId="{8B4D7728-53A5-46CA-8AA9-56A605F73659}" srcOrd="0" destOrd="0" presId="urn:microsoft.com/office/officeart/2005/8/layout/radial2"/>
    <dgm:cxn modelId="{06F70CAA-DB6A-4754-A9C1-1C78AE6E21B8}" srcId="{FF14FCB5-6B0F-4EFC-BD7A-CD16F2F32215}" destId="{EA146BF9-9355-4D1E-9530-378E1F02DA24}" srcOrd="2" destOrd="0" parTransId="{B4492CBC-99D7-4DE3-9C88-DADBCDC5B504}" sibTransId="{1EFB3136-ACF6-48A1-B1AB-6E136C7AEB94}"/>
    <dgm:cxn modelId="{77F32926-DB4E-469F-9E83-84BA0CD2F08D}" srcId="{3AB70AC1-B252-428E-A5C7-B4EB19A5458A}" destId="{E392A49A-026F-489B-9774-1449109F4684}" srcOrd="2" destOrd="0" parTransId="{37FAB890-2B78-4758-AFBE-F510D5B2FD11}" sibTransId="{86C0D8A7-100B-47AF-BEDD-26E2A0E0DE4D}"/>
    <dgm:cxn modelId="{B08FD1B2-75BC-4E49-AD80-0FFFB59013C8}" srcId="{D6173A8F-3387-402B-80D2-2ED25B6345E9}" destId="{257777A0-4665-4494-A57D-0CC21174084E}" srcOrd="2" destOrd="0" parTransId="{048368E1-5CEA-4C98-84DA-442840681C7B}" sibTransId="{AD7F13B9-9497-4F52-A353-E764A47CAFBE}"/>
    <dgm:cxn modelId="{0F945CA0-3AAF-4DB7-9F5E-4A4019618D71}" type="presOf" srcId="{EA146BF9-9355-4D1E-9530-378E1F02DA24}" destId="{06696E21-BD6F-46A5-9A10-1BC8B1A4ACB9}" srcOrd="0" destOrd="2" presId="urn:microsoft.com/office/officeart/2005/8/layout/radial2"/>
    <dgm:cxn modelId="{5157C965-0505-4A8A-AAED-B8C72AA288C5}" type="presOf" srcId="{A48BC18B-C102-45AB-8CCD-E9A2B4129F00}" destId="{7A7B70BD-D792-4C5B-85B7-BD289DB42214}" srcOrd="0" destOrd="2" presId="urn:microsoft.com/office/officeart/2005/8/layout/radial2"/>
    <dgm:cxn modelId="{EB5DBE45-F92C-4811-93DD-9FE59D30A397}" srcId="{D6173A8F-3387-402B-80D2-2ED25B6345E9}" destId="{FF14FCB5-6B0F-4EFC-BD7A-CD16F2F32215}" srcOrd="3" destOrd="0" parTransId="{B72B786A-5B99-4627-88BB-7C7A0C0AB2BD}" sibTransId="{1AEED45F-CB72-4B52-B9D2-DE826836E0D9}"/>
    <dgm:cxn modelId="{64D24799-6F5B-483A-B653-303AD613F92D}" type="presOf" srcId="{32992C88-7873-4C05-92E8-F99A5800AF55}" destId="{F42413B3-18CB-46D3-9CCE-AD7E413D647E}" srcOrd="0" destOrd="0" presId="urn:microsoft.com/office/officeart/2005/8/layout/radial2"/>
    <dgm:cxn modelId="{8D01F07F-60DD-422C-94AE-B246185FBF40}" type="presOf" srcId="{D6173A8F-3387-402B-80D2-2ED25B6345E9}" destId="{9C3CB718-9F89-445C-A827-3DB66816E5A4}" srcOrd="0" destOrd="0" presId="urn:microsoft.com/office/officeart/2005/8/layout/radial2"/>
    <dgm:cxn modelId="{353B9CFC-8187-4523-97BC-291DD6BE6A86}" type="presOf" srcId="{B72B786A-5B99-4627-88BB-7C7A0C0AB2BD}" destId="{2C7EFB9D-008B-4155-81D4-F2B7C8E33EB9}" srcOrd="0" destOrd="0" presId="urn:microsoft.com/office/officeart/2005/8/layout/radial2"/>
    <dgm:cxn modelId="{DCED4655-2750-4889-AC96-BB0458E85D3B}" srcId="{FF14FCB5-6B0F-4EFC-BD7A-CD16F2F32215}" destId="{0C5143EF-5910-4DEC-8B62-96D28940E262}" srcOrd="1" destOrd="0" parTransId="{249698A8-74DB-4E67-ABAD-77A5D896FAC5}" sibTransId="{2BEF0340-4992-41B2-912E-48ABE7797BA1}"/>
    <dgm:cxn modelId="{DBEE63F2-9D6A-4DE7-89D0-21E32B77E034}" type="presParOf" srcId="{9C3CB718-9F89-445C-A827-3DB66816E5A4}" destId="{77D8C94E-5AF6-4B66-94D7-A458274D2774}" srcOrd="0" destOrd="0" presId="urn:microsoft.com/office/officeart/2005/8/layout/radial2"/>
    <dgm:cxn modelId="{8B80CB7C-B113-4FBA-830D-21E5BD968DE6}" type="presParOf" srcId="{77D8C94E-5AF6-4B66-94D7-A458274D2774}" destId="{19CEF44D-84C4-449C-BE09-74F7153E5A93}" srcOrd="0" destOrd="0" presId="urn:microsoft.com/office/officeart/2005/8/layout/radial2"/>
    <dgm:cxn modelId="{F67DC2CE-16B4-48C1-AB43-03A216E3BBA4}" type="presParOf" srcId="{19CEF44D-84C4-449C-BE09-74F7153E5A93}" destId="{E180E8D2-8336-4C27-B1D8-909BD623C1ED}" srcOrd="0" destOrd="0" presId="urn:microsoft.com/office/officeart/2005/8/layout/radial2"/>
    <dgm:cxn modelId="{2F981DC4-2CB5-40A7-B7B3-824016F88379}" type="presParOf" srcId="{19CEF44D-84C4-449C-BE09-74F7153E5A93}" destId="{EB626385-1018-49AC-B861-49A3BF7C0340}" srcOrd="1" destOrd="0" presId="urn:microsoft.com/office/officeart/2005/8/layout/radial2"/>
    <dgm:cxn modelId="{5851DF7B-1A4E-4279-8BB6-9A0C049586D7}" type="presParOf" srcId="{77D8C94E-5AF6-4B66-94D7-A458274D2774}" destId="{8B4D7728-53A5-46CA-8AA9-56A605F73659}" srcOrd="1" destOrd="0" presId="urn:microsoft.com/office/officeart/2005/8/layout/radial2"/>
    <dgm:cxn modelId="{263FD466-6531-470E-A30E-8B613007D04E}" type="presParOf" srcId="{77D8C94E-5AF6-4B66-94D7-A458274D2774}" destId="{ED223596-EFB5-4D58-A2EF-EC707B273A61}" srcOrd="2" destOrd="0" presId="urn:microsoft.com/office/officeart/2005/8/layout/radial2"/>
    <dgm:cxn modelId="{7D12B22C-D170-44EC-9E2C-0779C027BCAF}" type="presParOf" srcId="{ED223596-EFB5-4D58-A2EF-EC707B273A61}" destId="{47B098F4-B71E-4DB2-822D-D0C7AA9B8873}" srcOrd="0" destOrd="0" presId="urn:microsoft.com/office/officeart/2005/8/layout/radial2"/>
    <dgm:cxn modelId="{7DA24F9D-87D9-4A58-8655-F94D1BA34AD6}" type="presParOf" srcId="{ED223596-EFB5-4D58-A2EF-EC707B273A61}" destId="{310F72A0-4E3A-4349-B610-633E3085BEC7}" srcOrd="1" destOrd="0" presId="urn:microsoft.com/office/officeart/2005/8/layout/radial2"/>
    <dgm:cxn modelId="{3497DDF0-0AEE-46C1-B149-CD844D12D42A}" type="presParOf" srcId="{77D8C94E-5AF6-4B66-94D7-A458274D2774}" destId="{09E3F93C-0E1D-4090-A68D-F6B97921CB04}" srcOrd="3" destOrd="0" presId="urn:microsoft.com/office/officeart/2005/8/layout/radial2"/>
    <dgm:cxn modelId="{BB72C1E6-BC44-49DD-B399-5D6F9EDD28B6}" type="presParOf" srcId="{77D8C94E-5AF6-4B66-94D7-A458274D2774}" destId="{76420608-B69B-4762-A38D-B4D6597D8FA7}" srcOrd="4" destOrd="0" presId="urn:microsoft.com/office/officeart/2005/8/layout/radial2"/>
    <dgm:cxn modelId="{A974822E-633F-4520-8D34-293B9EBBB6B6}" type="presParOf" srcId="{76420608-B69B-4762-A38D-B4D6597D8FA7}" destId="{E6826C8A-149B-47EB-8BDA-B9E6EED968F2}" srcOrd="0" destOrd="0" presId="urn:microsoft.com/office/officeart/2005/8/layout/radial2"/>
    <dgm:cxn modelId="{4DCDB1D3-750A-4BF1-A1E3-B16DEFB058DD}" type="presParOf" srcId="{76420608-B69B-4762-A38D-B4D6597D8FA7}" destId="{F42413B3-18CB-46D3-9CCE-AD7E413D647E}" srcOrd="1" destOrd="0" presId="urn:microsoft.com/office/officeart/2005/8/layout/radial2"/>
    <dgm:cxn modelId="{3A7A837B-10DA-4937-8081-E3299ED691D0}" type="presParOf" srcId="{77D8C94E-5AF6-4B66-94D7-A458274D2774}" destId="{F49EBADD-C3F5-4323-87CA-F128E2E899FD}" srcOrd="5" destOrd="0" presId="urn:microsoft.com/office/officeart/2005/8/layout/radial2"/>
    <dgm:cxn modelId="{E063EA1C-AFCA-472D-912A-BAD8BEAE1FA3}" type="presParOf" srcId="{77D8C94E-5AF6-4B66-94D7-A458274D2774}" destId="{95AFEA05-1229-471F-95CA-187CD80C8A71}" srcOrd="6" destOrd="0" presId="urn:microsoft.com/office/officeart/2005/8/layout/radial2"/>
    <dgm:cxn modelId="{A45DA822-D088-47EA-A092-E2E484DF6C02}" type="presParOf" srcId="{95AFEA05-1229-471F-95CA-187CD80C8A71}" destId="{B0190D8C-B387-4616-880F-F99EE652CD83}" srcOrd="0" destOrd="0" presId="urn:microsoft.com/office/officeart/2005/8/layout/radial2"/>
    <dgm:cxn modelId="{2B8CEDCC-DB4B-41B4-80AC-340CED6D4978}" type="presParOf" srcId="{95AFEA05-1229-471F-95CA-187CD80C8A71}" destId="{7A7B70BD-D792-4C5B-85B7-BD289DB42214}" srcOrd="1" destOrd="0" presId="urn:microsoft.com/office/officeart/2005/8/layout/radial2"/>
    <dgm:cxn modelId="{1F4B1AAE-1D44-4682-95E6-01C3BB3D5318}" type="presParOf" srcId="{77D8C94E-5AF6-4B66-94D7-A458274D2774}" destId="{2C7EFB9D-008B-4155-81D4-F2B7C8E33EB9}" srcOrd="7" destOrd="0" presId="urn:microsoft.com/office/officeart/2005/8/layout/radial2"/>
    <dgm:cxn modelId="{F3725B27-8A4A-4232-8344-34ABF41EAF7F}" type="presParOf" srcId="{77D8C94E-5AF6-4B66-94D7-A458274D2774}" destId="{C8C2B7CA-8111-439E-93A5-788FE60C68EE}" srcOrd="8" destOrd="0" presId="urn:microsoft.com/office/officeart/2005/8/layout/radial2"/>
    <dgm:cxn modelId="{9876E483-9754-4FD3-A4CE-65D2E8DE8E5B}" type="presParOf" srcId="{C8C2B7CA-8111-439E-93A5-788FE60C68EE}" destId="{BF8499DD-2B4C-4916-9DF8-432A39D66FCA}" srcOrd="0" destOrd="0" presId="urn:microsoft.com/office/officeart/2005/8/layout/radial2"/>
    <dgm:cxn modelId="{583B6561-B4C1-488C-AA30-C9A41B8769B5}" type="presParOf" srcId="{C8C2B7CA-8111-439E-93A5-788FE60C68EE}" destId="{06696E21-BD6F-46A5-9A10-1BC8B1A4ACB9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173A8F-3387-402B-80D2-2ED25B6345E9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3AB70AC1-B252-428E-A5C7-B4EB19A5458A}">
      <dgm:prSet phldrT="[文本]"/>
      <dgm:spPr/>
      <dgm:t>
        <a:bodyPr/>
        <a:lstStyle/>
        <a:p>
          <a:r>
            <a:rPr lang="zh-CN" altLang="en-US" dirty="0">
              <a:solidFill>
                <a:schemeClr val="tx1"/>
              </a:solidFill>
            </a:rPr>
            <a:t>类型多样价格低廉</a:t>
          </a:r>
        </a:p>
      </dgm:t>
    </dgm:pt>
    <dgm:pt modelId="{A07C320C-736D-46FD-9A9A-716A46F7AFD0}" type="parTrans" cxnId="{FCAFCADD-9372-4327-B812-B7BFAE94F1CB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6BA722A0-9385-4E58-BA78-956C4251C863}" type="sibTrans" cxnId="{FCAFCADD-9372-4327-B812-B7BFAE94F1CB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B8545676-C590-4452-A532-762D52D44511}">
      <dgm:prSet phldrT="[文本]"/>
      <dgm:spPr/>
      <dgm:t>
        <a:bodyPr/>
        <a:lstStyle/>
        <a:p>
          <a:r>
            <a:rPr lang="en-US" altLang="zh-CN" dirty="0" err="1" smtClean="0">
              <a:solidFill>
                <a:schemeClr val="tx1"/>
              </a:solidFill>
            </a:rPr>
            <a:t>Arduino,Microbit</a:t>
          </a:r>
          <a:endParaRPr lang="zh-CN" altLang="en-US" dirty="0">
            <a:solidFill>
              <a:schemeClr val="tx1"/>
            </a:solidFill>
          </a:endParaRPr>
        </a:p>
      </dgm:t>
    </dgm:pt>
    <dgm:pt modelId="{AF2F4F10-04F1-4646-B41C-E5D38F7ABA85}" type="parTrans" cxnId="{01A25989-10F9-4AE5-A9DF-BA589A7BDD1C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36D494B2-B9C1-46E6-878B-BF441CF1052A}" type="sibTrans" cxnId="{01A25989-10F9-4AE5-A9DF-BA589A7BDD1C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C3D5C22B-F207-4FC8-8851-4C4CDFFBB909}">
      <dgm:prSet phldrT="[文本]"/>
      <dgm:spPr/>
      <dgm:t>
        <a:bodyPr/>
        <a:lstStyle/>
        <a:p>
          <a:r>
            <a:rPr lang="zh-CN" altLang="en-US" dirty="0">
              <a:solidFill>
                <a:schemeClr val="tx1"/>
              </a:solidFill>
            </a:rPr>
            <a:t>易学</a:t>
          </a:r>
          <a:r>
            <a:rPr lang="en-US" altLang="zh-CN" dirty="0">
              <a:solidFill>
                <a:schemeClr val="tx1"/>
              </a:solidFill>
            </a:rPr>
            <a:t/>
          </a:r>
          <a:br>
            <a:rPr lang="en-US" altLang="zh-CN" dirty="0">
              <a:solidFill>
                <a:schemeClr val="tx1"/>
              </a:solidFill>
            </a:rPr>
          </a:br>
          <a:r>
            <a:rPr lang="zh-CN" altLang="en-US" dirty="0">
              <a:solidFill>
                <a:schemeClr val="tx1"/>
              </a:solidFill>
            </a:rPr>
            <a:t>易用</a:t>
          </a:r>
        </a:p>
      </dgm:t>
    </dgm:pt>
    <dgm:pt modelId="{D4A3F333-D9D4-4ED7-9C96-A61B56F0AEAB}" type="parTrans" cxnId="{DD985981-F92E-45D1-93E3-741032870347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B5144AAA-E943-4EBC-9004-DFF838997014}" type="sibTrans" cxnId="{DD985981-F92E-45D1-93E3-741032870347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32992C88-7873-4C05-92E8-F99A5800AF55}">
      <dgm:prSet phldrT="[文本]"/>
      <dgm:spPr/>
      <dgm:t>
        <a:bodyPr/>
        <a:lstStyle/>
        <a:p>
          <a:r>
            <a:rPr lang="zh-CN" altLang="en-US" b="0" i="0" dirty="0">
              <a:solidFill>
                <a:schemeClr val="tx1"/>
              </a:solidFill>
            </a:rPr>
            <a:t>图形化操作 </a:t>
          </a:r>
          <a:r>
            <a:rPr lang="en-US" altLang="zh-CN" b="0" i="0" dirty="0" err="1">
              <a:solidFill>
                <a:schemeClr val="tx1"/>
              </a:solidFill>
            </a:rPr>
            <a:t>Mixly</a:t>
          </a:r>
          <a:endParaRPr lang="zh-CN" altLang="en-US" dirty="0">
            <a:solidFill>
              <a:schemeClr val="tx1"/>
            </a:solidFill>
          </a:endParaRPr>
        </a:p>
      </dgm:t>
    </dgm:pt>
    <dgm:pt modelId="{6C6B13B7-B2DB-4C73-96BA-2668F3A79464}" type="parTrans" cxnId="{86FE30EC-0A01-4BC5-9997-FFB2F3B790F3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620EF376-9EFD-4CAC-A08C-433AA1B2346D}" type="sibTrans" cxnId="{86FE30EC-0A01-4BC5-9997-FFB2F3B790F3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257777A0-4665-4494-A57D-0CC21174084E}">
      <dgm:prSet phldrT="[文本]"/>
      <dgm:spPr/>
      <dgm:t>
        <a:bodyPr/>
        <a:lstStyle/>
        <a:p>
          <a:r>
            <a:rPr lang="zh-CN" altLang="en-US" dirty="0">
              <a:solidFill>
                <a:schemeClr val="tx1"/>
              </a:solidFill>
            </a:rPr>
            <a:t>快乐</a:t>
          </a:r>
          <a:r>
            <a:rPr lang="en-US" altLang="zh-CN" dirty="0">
              <a:solidFill>
                <a:schemeClr val="tx1"/>
              </a:solidFill>
            </a:rPr>
            <a:t/>
          </a:r>
          <a:br>
            <a:rPr lang="en-US" altLang="zh-CN" dirty="0">
              <a:solidFill>
                <a:schemeClr val="tx1"/>
              </a:solidFill>
            </a:rPr>
          </a:br>
          <a:r>
            <a:rPr lang="zh-CN" altLang="en-US" dirty="0">
              <a:solidFill>
                <a:schemeClr val="tx1"/>
              </a:solidFill>
            </a:rPr>
            <a:t>成长</a:t>
          </a:r>
        </a:p>
      </dgm:t>
    </dgm:pt>
    <dgm:pt modelId="{048368E1-5CEA-4C98-84DA-442840681C7B}" type="parTrans" cxnId="{B08FD1B2-75BC-4E49-AD80-0FFFB59013C8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AD7F13B9-9497-4F52-A353-E764A47CAFBE}" type="sibTrans" cxnId="{B08FD1B2-75BC-4E49-AD80-0FFFB59013C8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AE4A62D5-2124-41F2-96D9-BF21F1B8A036}">
      <dgm:prSet phldrT="[文本]"/>
      <dgm:spPr/>
      <dgm:t>
        <a:bodyPr/>
        <a:lstStyle/>
        <a:p>
          <a:r>
            <a:rPr lang="zh-CN" altLang="en-US" b="0" i="0" dirty="0">
              <a:solidFill>
                <a:schemeClr val="tx1"/>
              </a:solidFill>
            </a:rPr>
            <a:t>激发创意</a:t>
          </a:r>
          <a:endParaRPr lang="zh-CN" altLang="en-US" dirty="0">
            <a:solidFill>
              <a:schemeClr val="tx1"/>
            </a:solidFill>
          </a:endParaRPr>
        </a:p>
      </dgm:t>
    </dgm:pt>
    <dgm:pt modelId="{AD667785-4F57-4FDF-B66F-B4C78DB3E36E}" type="parTrans" cxnId="{AFFD6B34-DA86-4DDE-858E-123499D388C3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610E4CF1-D8CA-4F62-987D-0E54EF19B4A1}" type="sibTrans" cxnId="{AFFD6B34-DA86-4DDE-858E-123499D388C3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A48BC18B-C102-45AB-8CCD-E9A2B4129F00}">
      <dgm:prSet phldrT="[文本]"/>
      <dgm:spPr/>
      <dgm:t>
        <a:bodyPr/>
        <a:lstStyle/>
        <a:p>
          <a:r>
            <a:rPr lang="zh-CN" altLang="en-US" dirty="0">
              <a:solidFill>
                <a:schemeClr val="tx1"/>
              </a:solidFill>
            </a:rPr>
            <a:t>扩展无限</a:t>
          </a:r>
        </a:p>
      </dgm:t>
    </dgm:pt>
    <dgm:pt modelId="{28E3754E-405F-433D-BDA6-EF6C5FFA2CF8}" type="parTrans" cxnId="{E5014C17-441A-46A5-A135-8869D4F1F645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A2339F74-0AED-4C06-93CA-59B6838289AA}" type="sibTrans" cxnId="{E5014C17-441A-46A5-A135-8869D4F1F645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E392A49A-026F-489B-9774-1449109F4684}">
      <dgm:prSet phldrT="[文本]"/>
      <dgm:spPr/>
      <dgm:t>
        <a:bodyPr/>
        <a:lstStyle/>
        <a:p>
          <a:r>
            <a:rPr lang="zh-CN" altLang="en-US" dirty="0" smtClean="0">
              <a:solidFill>
                <a:schemeClr val="tx1"/>
              </a:solidFill>
            </a:rPr>
            <a:t>树莓派</a:t>
          </a:r>
          <a:endParaRPr lang="zh-CN" altLang="en-US" dirty="0">
            <a:solidFill>
              <a:schemeClr val="tx1"/>
            </a:solidFill>
          </a:endParaRPr>
        </a:p>
      </dgm:t>
    </dgm:pt>
    <dgm:pt modelId="{37FAB890-2B78-4758-AFBE-F510D5B2FD11}" type="parTrans" cxnId="{77F32926-DB4E-469F-9E83-84BA0CD2F08D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86C0D8A7-100B-47AF-BEDD-26E2A0E0DE4D}" type="sibTrans" cxnId="{77F32926-DB4E-469F-9E83-84BA0CD2F08D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5356CB91-8557-4D1B-89F5-C748888DBA5F}">
      <dgm:prSet phldrT="[文本]"/>
      <dgm:spPr/>
      <dgm:t>
        <a:bodyPr/>
        <a:lstStyle/>
        <a:p>
          <a:r>
            <a:rPr lang="zh-CN" altLang="en-US" dirty="0">
              <a:solidFill>
                <a:schemeClr val="tx1"/>
              </a:solidFill>
            </a:rPr>
            <a:t>积木化连接</a:t>
          </a:r>
        </a:p>
      </dgm:t>
    </dgm:pt>
    <dgm:pt modelId="{BE1708DF-F7EB-4F0B-BC29-44DE3CE19FE6}" type="parTrans" cxnId="{FCE92B85-A391-4D4F-857C-10966016407B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603CAA26-F3DB-4361-BDCF-0FC8F1008504}" type="sibTrans" cxnId="{FCE92B85-A391-4D4F-857C-10966016407B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0DA52862-38A6-4194-8398-6C909D935547}">
      <dgm:prSet phldrT="[文本]"/>
      <dgm:spPr/>
      <dgm:t>
        <a:bodyPr/>
        <a:lstStyle/>
        <a:p>
          <a:r>
            <a:rPr lang="zh-CN" altLang="en-US" dirty="0">
              <a:solidFill>
                <a:schemeClr val="tx1"/>
              </a:solidFill>
            </a:rPr>
            <a:t>动手实践</a:t>
          </a:r>
        </a:p>
      </dgm:t>
    </dgm:pt>
    <dgm:pt modelId="{366EF5DF-C85E-4719-8D4E-849F4DD9EEEE}" type="parTrans" cxnId="{BB92207F-26C8-44B9-AF21-9A0B4A536841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69E879C8-6AEE-4985-9982-849B8703EAA0}" type="sibTrans" cxnId="{BB92207F-26C8-44B9-AF21-9A0B4A536841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FF14FCB5-6B0F-4EFC-BD7A-CD16F2F32215}">
      <dgm:prSet phldrT="[文本]"/>
      <dgm:spPr/>
      <dgm:t>
        <a:bodyPr/>
        <a:lstStyle/>
        <a:p>
          <a:r>
            <a:rPr lang="zh-CN" altLang="en-US" dirty="0" smtClean="0">
              <a:solidFill>
                <a:schemeClr val="tx1"/>
              </a:solidFill>
            </a:rPr>
            <a:t>发展</a:t>
          </a:r>
          <a:endParaRPr lang="en-US" altLang="zh-CN" dirty="0" smtClean="0">
            <a:solidFill>
              <a:schemeClr val="tx1"/>
            </a:solidFill>
          </a:endParaRPr>
        </a:p>
        <a:p>
          <a:r>
            <a:rPr lang="zh-CN" altLang="en-US" dirty="0" smtClean="0">
              <a:solidFill>
                <a:schemeClr val="tx1"/>
              </a:solidFill>
            </a:rPr>
            <a:t>趋势</a:t>
          </a:r>
          <a:endParaRPr lang="zh-CN" altLang="en-US" dirty="0">
            <a:solidFill>
              <a:schemeClr val="tx1"/>
            </a:solidFill>
          </a:endParaRPr>
        </a:p>
      </dgm:t>
    </dgm:pt>
    <dgm:pt modelId="{B72B786A-5B99-4627-88BB-7C7A0C0AB2BD}" type="parTrans" cxnId="{EB5DBE45-F92C-4811-93DD-9FE59D30A397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1AEED45F-CB72-4B52-B9D2-DE826836E0D9}" type="sibTrans" cxnId="{EB5DBE45-F92C-4811-93DD-9FE59D30A397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E0A767AF-D75E-4B24-8A62-FB7BBCCC11A3}">
      <dgm:prSet phldrT="[文本]"/>
      <dgm:spPr/>
      <dgm:t>
        <a:bodyPr/>
        <a:lstStyle/>
        <a:p>
          <a:r>
            <a:rPr lang="zh-CN" altLang="en-US" dirty="0" smtClean="0">
              <a:solidFill>
                <a:schemeClr val="tx1"/>
              </a:solidFill>
            </a:rPr>
            <a:t>从电子到机器人</a:t>
          </a:r>
          <a:endParaRPr lang="zh-CN" altLang="en-US" dirty="0">
            <a:solidFill>
              <a:schemeClr val="tx1"/>
            </a:solidFill>
          </a:endParaRPr>
        </a:p>
      </dgm:t>
    </dgm:pt>
    <dgm:pt modelId="{F160C0EB-604C-40D4-9C58-E298339D13C6}" type="parTrans" cxnId="{F47E5EF8-6C2E-4C53-9C69-69D51FB9B8EF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9D0773E4-430C-4A25-A3C7-1237D74ECBFF}" type="sibTrans" cxnId="{F47E5EF8-6C2E-4C53-9C69-69D51FB9B8EF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FF15B5EB-BAAA-4F93-9BCB-16AD2591EC6E}">
      <dgm:prSet phldrT="[文本]"/>
      <dgm:spPr/>
      <dgm:t>
        <a:bodyPr/>
        <a:lstStyle/>
        <a:p>
          <a:r>
            <a:rPr lang="en-US" altLang="zh-CN" dirty="0">
              <a:solidFill>
                <a:schemeClr val="tx1"/>
              </a:solidFill>
            </a:rPr>
            <a:t>…</a:t>
          </a:r>
          <a:endParaRPr lang="zh-CN" altLang="en-US" dirty="0">
            <a:solidFill>
              <a:schemeClr val="tx1"/>
            </a:solidFill>
          </a:endParaRPr>
        </a:p>
      </dgm:t>
    </dgm:pt>
    <dgm:pt modelId="{4D4EC00E-6FA6-4542-85A7-0764B6527074}" type="parTrans" cxnId="{3C65D466-3C6A-436D-BB85-D0FE22D77F4D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8FF6C7C9-5EC6-467C-ADCD-F45D1341C6CD}" type="sibTrans" cxnId="{3C65D466-3C6A-436D-BB85-D0FE22D77F4D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96A9D0CD-B481-48F9-A875-B363B87F46BE}">
      <dgm:prSet phldrT="[文本]"/>
      <dgm:spPr/>
      <dgm:t>
        <a:bodyPr/>
        <a:lstStyle/>
        <a:p>
          <a:r>
            <a:rPr lang="zh-CN" altLang="en-US" dirty="0" smtClean="0">
              <a:solidFill>
                <a:schemeClr val="tx1"/>
              </a:solidFill>
            </a:rPr>
            <a:t>从单机到网络</a:t>
          </a:r>
          <a:endParaRPr lang="zh-CN" altLang="en-US" dirty="0">
            <a:solidFill>
              <a:schemeClr val="tx1"/>
            </a:solidFill>
          </a:endParaRPr>
        </a:p>
      </dgm:t>
    </dgm:pt>
    <dgm:pt modelId="{D0AA44D4-6E13-4D39-9730-7ADF920C4FC4}" type="parTrans" cxnId="{A87D7BB8-E570-4660-9F94-93235DB9FDD8}">
      <dgm:prSet/>
      <dgm:spPr/>
      <dgm:t>
        <a:bodyPr/>
        <a:lstStyle/>
        <a:p>
          <a:endParaRPr lang="zh-CN" altLang="en-US"/>
        </a:p>
      </dgm:t>
    </dgm:pt>
    <dgm:pt modelId="{7929BEFC-B126-45D0-8350-C7345D0C6427}" type="sibTrans" cxnId="{A87D7BB8-E570-4660-9F94-93235DB9FDD8}">
      <dgm:prSet/>
      <dgm:spPr/>
      <dgm:t>
        <a:bodyPr/>
        <a:lstStyle/>
        <a:p>
          <a:endParaRPr lang="zh-CN" altLang="en-US"/>
        </a:p>
      </dgm:t>
    </dgm:pt>
    <dgm:pt modelId="{9C3CB718-9F89-445C-A827-3DB66816E5A4}" type="pres">
      <dgm:prSet presAssocID="{D6173A8F-3387-402B-80D2-2ED25B6345E9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77D8C94E-5AF6-4B66-94D7-A458274D2774}" type="pres">
      <dgm:prSet presAssocID="{D6173A8F-3387-402B-80D2-2ED25B6345E9}" presName="cycle" presStyleCnt="0"/>
      <dgm:spPr/>
    </dgm:pt>
    <dgm:pt modelId="{19CEF44D-84C4-449C-BE09-74F7153E5A93}" type="pres">
      <dgm:prSet presAssocID="{D6173A8F-3387-402B-80D2-2ED25B6345E9}" presName="centerShape" presStyleCnt="0"/>
      <dgm:spPr/>
    </dgm:pt>
    <dgm:pt modelId="{E180E8D2-8336-4C27-B1D8-909BD623C1ED}" type="pres">
      <dgm:prSet presAssocID="{D6173A8F-3387-402B-80D2-2ED25B6345E9}" presName="connSite" presStyleLbl="node1" presStyleIdx="0" presStyleCnt="5"/>
      <dgm:spPr/>
    </dgm:pt>
    <dgm:pt modelId="{EB626385-1018-49AC-B861-49A3BF7C0340}" type="pres">
      <dgm:prSet presAssocID="{D6173A8F-3387-402B-80D2-2ED25B6345E9}" presName="visible" presStyleLbl="nod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file"/>
          </dgm14:cNvPr>
        </a:ext>
      </dgm:extLst>
    </dgm:pt>
    <dgm:pt modelId="{8B4D7728-53A5-46CA-8AA9-56A605F73659}" type="pres">
      <dgm:prSet presAssocID="{A07C320C-736D-46FD-9A9A-716A46F7AFD0}" presName="Name25" presStyleLbl="parChTrans1D1" presStyleIdx="0" presStyleCnt="4"/>
      <dgm:spPr/>
      <dgm:t>
        <a:bodyPr/>
        <a:lstStyle/>
        <a:p>
          <a:endParaRPr lang="zh-CN" altLang="en-US"/>
        </a:p>
      </dgm:t>
    </dgm:pt>
    <dgm:pt modelId="{ED223596-EFB5-4D58-A2EF-EC707B273A61}" type="pres">
      <dgm:prSet presAssocID="{3AB70AC1-B252-428E-A5C7-B4EB19A5458A}" presName="node" presStyleCnt="0"/>
      <dgm:spPr/>
    </dgm:pt>
    <dgm:pt modelId="{47B098F4-B71E-4DB2-822D-D0C7AA9B8873}" type="pres">
      <dgm:prSet presAssocID="{3AB70AC1-B252-428E-A5C7-B4EB19A5458A}" presName="parentNode" presStyleLbl="node1" presStyleIdx="1" presStyleCnt="5" custLinFactNeighborX="1509" custLinFactNeighborY="1341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10F72A0-4E3A-4349-B610-633E3085BEC7}" type="pres">
      <dgm:prSet presAssocID="{3AB70AC1-B252-428E-A5C7-B4EB19A5458A}" presName="childNode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9E3F93C-0E1D-4090-A68D-F6B97921CB04}" type="pres">
      <dgm:prSet presAssocID="{D4A3F333-D9D4-4ED7-9C96-A61B56F0AEAB}" presName="Name25" presStyleLbl="parChTrans1D1" presStyleIdx="1" presStyleCnt="4"/>
      <dgm:spPr/>
      <dgm:t>
        <a:bodyPr/>
        <a:lstStyle/>
        <a:p>
          <a:endParaRPr lang="zh-CN" altLang="en-US"/>
        </a:p>
      </dgm:t>
    </dgm:pt>
    <dgm:pt modelId="{76420608-B69B-4762-A38D-B4D6597D8FA7}" type="pres">
      <dgm:prSet presAssocID="{C3D5C22B-F207-4FC8-8851-4C4CDFFBB909}" presName="node" presStyleCnt="0"/>
      <dgm:spPr/>
    </dgm:pt>
    <dgm:pt modelId="{E6826C8A-149B-47EB-8BDA-B9E6EED968F2}" type="pres">
      <dgm:prSet presAssocID="{C3D5C22B-F207-4FC8-8851-4C4CDFFBB909}" presName="parentNode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42413B3-18CB-46D3-9CCE-AD7E413D647E}" type="pres">
      <dgm:prSet presAssocID="{C3D5C22B-F207-4FC8-8851-4C4CDFFBB909}" presName="childNode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49EBADD-C3F5-4323-87CA-F128E2E899FD}" type="pres">
      <dgm:prSet presAssocID="{048368E1-5CEA-4C98-84DA-442840681C7B}" presName="Name25" presStyleLbl="parChTrans1D1" presStyleIdx="2" presStyleCnt="4"/>
      <dgm:spPr/>
      <dgm:t>
        <a:bodyPr/>
        <a:lstStyle/>
        <a:p>
          <a:endParaRPr lang="zh-CN" altLang="en-US"/>
        </a:p>
      </dgm:t>
    </dgm:pt>
    <dgm:pt modelId="{95AFEA05-1229-471F-95CA-187CD80C8A71}" type="pres">
      <dgm:prSet presAssocID="{257777A0-4665-4494-A57D-0CC21174084E}" presName="node" presStyleCnt="0"/>
      <dgm:spPr/>
    </dgm:pt>
    <dgm:pt modelId="{B0190D8C-B387-4616-880F-F99EE652CD83}" type="pres">
      <dgm:prSet presAssocID="{257777A0-4665-4494-A57D-0CC21174084E}" presName="parentNode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A7B70BD-D792-4C5B-85B7-BD289DB42214}" type="pres">
      <dgm:prSet presAssocID="{257777A0-4665-4494-A57D-0CC21174084E}" presName="childNode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C7EFB9D-008B-4155-81D4-F2B7C8E33EB9}" type="pres">
      <dgm:prSet presAssocID="{B72B786A-5B99-4627-88BB-7C7A0C0AB2BD}" presName="Name25" presStyleLbl="parChTrans1D1" presStyleIdx="3" presStyleCnt="4"/>
      <dgm:spPr/>
      <dgm:t>
        <a:bodyPr/>
        <a:lstStyle/>
        <a:p>
          <a:endParaRPr lang="zh-CN" altLang="en-US"/>
        </a:p>
      </dgm:t>
    </dgm:pt>
    <dgm:pt modelId="{C8C2B7CA-8111-439E-93A5-788FE60C68EE}" type="pres">
      <dgm:prSet presAssocID="{FF14FCB5-6B0F-4EFC-BD7A-CD16F2F32215}" presName="node" presStyleCnt="0"/>
      <dgm:spPr/>
    </dgm:pt>
    <dgm:pt modelId="{BF8499DD-2B4C-4916-9DF8-432A39D66FCA}" type="pres">
      <dgm:prSet presAssocID="{FF14FCB5-6B0F-4EFC-BD7A-CD16F2F32215}" presName="parentNode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6696E21-BD6F-46A5-9A10-1BC8B1A4ACB9}" type="pres">
      <dgm:prSet presAssocID="{FF14FCB5-6B0F-4EFC-BD7A-CD16F2F32215}" presName="childNode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730C1D8F-73FC-4486-965A-B96566C27C02}" type="presOf" srcId="{D4A3F333-D9D4-4ED7-9C96-A61B56F0AEAB}" destId="{09E3F93C-0E1D-4090-A68D-F6B97921CB04}" srcOrd="0" destOrd="0" presId="urn:microsoft.com/office/officeart/2005/8/layout/radial2"/>
    <dgm:cxn modelId="{8D876CC4-4DE7-454F-82D4-247A17526D48}" type="presOf" srcId="{96A9D0CD-B481-48F9-A875-B363B87F46BE}" destId="{06696E21-BD6F-46A5-9A10-1BC8B1A4ACB9}" srcOrd="0" destOrd="1" presId="urn:microsoft.com/office/officeart/2005/8/layout/radial2"/>
    <dgm:cxn modelId="{F47E5EF8-6C2E-4C53-9C69-69D51FB9B8EF}" srcId="{FF14FCB5-6B0F-4EFC-BD7A-CD16F2F32215}" destId="{E0A767AF-D75E-4B24-8A62-FB7BBCCC11A3}" srcOrd="0" destOrd="0" parTransId="{F160C0EB-604C-40D4-9C58-E298339D13C6}" sibTransId="{9D0773E4-430C-4A25-A3C7-1237D74ECBFF}"/>
    <dgm:cxn modelId="{BB92207F-26C8-44B9-AF21-9A0B4A536841}" srcId="{257777A0-4665-4494-A57D-0CC21174084E}" destId="{0DA52862-38A6-4194-8398-6C909D935547}" srcOrd="1" destOrd="0" parTransId="{366EF5DF-C85E-4719-8D4E-849F4DD9EEEE}" sibTransId="{69E879C8-6AEE-4985-9982-849B8703EAA0}"/>
    <dgm:cxn modelId="{D016494B-01CA-4B25-B06B-5620B4DAAF6C}" type="presOf" srcId="{FF14FCB5-6B0F-4EFC-BD7A-CD16F2F32215}" destId="{BF8499DD-2B4C-4916-9DF8-432A39D66FCA}" srcOrd="0" destOrd="0" presId="urn:microsoft.com/office/officeart/2005/8/layout/radial2"/>
    <dgm:cxn modelId="{3C65D466-3C6A-436D-BB85-D0FE22D77F4D}" srcId="{3AB70AC1-B252-428E-A5C7-B4EB19A5458A}" destId="{FF15B5EB-BAAA-4F93-9BCB-16AD2591EC6E}" srcOrd="2" destOrd="0" parTransId="{4D4EC00E-6FA6-4542-85A7-0764B6527074}" sibTransId="{8FF6C7C9-5EC6-467C-ADCD-F45D1341C6CD}"/>
    <dgm:cxn modelId="{0C32A20B-A845-4DE1-A72B-4E099D57652E}" type="presOf" srcId="{257777A0-4665-4494-A57D-0CC21174084E}" destId="{B0190D8C-B387-4616-880F-F99EE652CD83}" srcOrd="0" destOrd="0" presId="urn:microsoft.com/office/officeart/2005/8/layout/radial2"/>
    <dgm:cxn modelId="{B1B96C1A-2406-45FB-8D57-BE8D9DB8D436}" type="presOf" srcId="{D6173A8F-3387-402B-80D2-2ED25B6345E9}" destId="{9C3CB718-9F89-445C-A827-3DB66816E5A4}" srcOrd="0" destOrd="0" presId="urn:microsoft.com/office/officeart/2005/8/layout/radial2"/>
    <dgm:cxn modelId="{AFFD6B34-DA86-4DDE-858E-123499D388C3}" srcId="{257777A0-4665-4494-A57D-0CC21174084E}" destId="{AE4A62D5-2124-41F2-96D9-BF21F1B8A036}" srcOrd="0" destOrd="0" parTransId="{AD667785-4F57-4FDF-B66F-B4C78DB3E36E}" sibTransId="{610E4CF1-D8CA-4F62-987D-0E54EF19B4A1}"/>
    <dgm:cxn modelId="{892721BC-0C73-4755-A76D-2A577AAF58D6}" type="presOf" srcId="{B72B786A-5B99-4627-88BB-7C7A0C0AB2BD}" destId="{2C7EFB9D-008B-4155-81D4-F2B7C8E33EB9}" srcOrd="0" destOrd="0" presId="urn:microsoft.com/office/officeart/2005/8/layout/radial2"/>
    <dgm:cxn modelId="{99460A9D-47FC-4D39-BF24-0611A8A7DE44}" type="presOf" srcId="{3AB70AC1-B252-428E-A5C7-B4EB19A5458A}" destId="{47B098F4-B71E-4DB2-822D-D0C7AA9B8873}" srcOrd="0" destOrd="0" presId="urn:microsoft.com/office/officeart/2005/8/layout/radial2"/>
    <dgm:cxn modelId="{AB71236E-83CE-4F62-9D5E-3B9BE0509117}" type="presOf" srcId="{B8545676-C590-4452-A532-762D52D44511}" destId="{310F72A0-4E3A-4349-B610-633E3085BEC7}" srcOrd="0" destOrd="0" presId="urn:microsoft.com/office/officeart/2005/8/layout/radial2"/>
    <dgm:cxn modelId="{39D1C499-9FDF-4FB8-A41F-8C55B00F2BA3}" type="presOf" srcId="{32992C88-7873-4C05-92E8-F99A5800AF55}" destId="{F42413B3-18CB-46D3-9CCE-AD7E413D647E}" srcOrd="0" destOrd="0" presId="urn:microsoft.com/office/officeart/2005/8/layout/radial2"/>
    <dgm:cxn modelId="{19EE851D-A471-4407-B193-F09A53248655}" type="presOf" srcId="{AE4A62D5-2124-41F2-96D9-BF21F1B8A036}" destId="{7A7B70BD-D792-4C5B-85B7-BD289DB42214}" srcOrd="0" destOrd="0" presId="urn:microsoft.com/office/officeart/2005/8/layout/radial2"/>
    <dgm:cxn modelId="{E7EEBBAD-B1F8-43CD-8AA5-FD2C59CE328F}" type="presOf" srcId="{A48BC18B-C102-45AB-8CCD-E9A2B4129F00}" destId="{7A7B70BD-D792-4C5B-85B7-BD289DB42214}" srcOrd="0" destOrd="2" presId="urn:microsoft.com/office/officeart/2005/8/layout/radial2"/>
    <dgm:cxn modelId="{E5014C17-441A-46A5-A135-8869D4F1F645}" srcId="{257777A0-4665-4494-A57D-0CC21174084E}" destId="{A48BC18B-C102-45AB-8CCD-E9A2B4129F00}" srcOrd="2" destOrd="0" parTransId="{28E3754E-405F-433D-BDA6-EF6C5FFA2CF8}" sibTransId="{A2339F74-0AED-4C06-93CA-59B6838289AA}"/>
    <dgm:cxn modelId="{8781DCB1-7713-46D2-B8CD-4F47030F0CC9}" type="presOf" srcId="{E392A49A-026F-489B-9774-1449109F4684}" destId="{310F72A0-4E3A-4349-B610-633E3085BEC7}" srcOrd="0" destOrd="1" presId="urn:microsoft.com/office/officeart/2005/8/layout/radial2"/>
    <dgm:cxn modelId="{01A25989-10F9-4AE5-A9DF-BA589A7BDD1C}" srcId="{3AB70AC1-B252-428E-A5C7-B4EB19A5458A}" destId="{B8545676-C590-4452-A532-762D52D44511}" srcOrd="0" destOrd="0" parTransId="{AF2F4F10-04F1-4646-B41C-E5D38F7ABA85}" sibTransId="{36D494B2-B9C1-46E6-878B-BF441CF1052A}"/>
    <dgm:cxn modelId="{B1343190-C83E-404D-85CD-3B4D00F7A3F2}" type="presOf" srcId="{0DA52862-38A6-4194-8398-6C909D935547}" destId="{7A7B70BD-D792-4C5B-85B7-BD289DB42214}" srcOrd="0" destOrd="1" presId="urn:microsoft.com/office/officeart/2005/8/layout/radial2"/>
    <dgm:cxn modelId="{1A86AB4B-B5A7-4E61-98EE-31D168D0DA6F}" type="presOf" srcId="{FF15B5EB-BAAA-4F93-9BCB-16AD2591EC6E}" destId="{310F72A0-4E3A-4349-B610-633E3085BEC7}" srcOrd="0" destOrd="2" presId="urn:microsoft.com/office/officeart/2005/8/layout/radial2"/>
    <dgm:cxn modelId="{86FE30EC-0A01-4BC5-9997-FFB2F3B790F3}" srcId="{C3D5C22B-F207-4FC8-8851-4C4CDFFBB909}" destId="{32992C88-7873-4C05-92E8-F99A5800AF55}" srcOrd="0" destOrd="0" parTransId="{6C6B13B7-B2DB-4C73-96BA-2668F3A79464}" sibTransId="{620EF376-9EFD-4CAC-A08C-433AA1B2346D}"/>
    <dgm:cxn modelId="{241C4E7E-F8EB-4A8D-9CAC-D22C051205F9}" type="presOf" srcId="{E0A767AF-D75E-4B24-8A62-FB7BBCCC11A3}" destId="{06696E21-BD6F-46A5-9A10-1BC8B1A4ACB9}" srcOrd="0" destOrd="0" presId="urn:microsoft.com/office/officeart/2005/8/layout/radial2"/>
    <dgm:cxn modelId="{A87D7BB8-E570-4660-9F94-93235DB9FDD8}" srcId="{FF14FCB5-6B0F-4EFC-BD7A-CD16F2F32215}" destId="{96A9D0CD-B481-48F9-A875-B363B87F46BE}" srcOrd="1" destOrd="0" parTransId="{D0AA44D4-6E13-4D39-9730-7ADF920C4FC4}" sibTransId="{7929BEFC-B126-45D0-8350-C7345D0C6427}"/>
    <dgm:cxn modelId="{FCE92B85-A391-4D4F-857C-10966016407B}" srcId="{C3D5C22B-F207-4FC8-8851-4C4CDFFBB909}" destId="{5356CB91-8557-4D1B-89F5-C748888DBA5F}" srcOrd="1" destOrd="0" parTransId="{BE1708DF-F7EB-4F0B-BC29-44DE3CE19FE6}" sibTransId="{603CAA26-F3DB-4361-BDCF-0FC8F1008504}"/>
    <dgm:cxn modelId="{DD985981-F92E-45D1-93E3-741032870347}" srcId="{D6173A8F-3387-402B-80D2-2ED25B6345E9}" destId="{C3D5C22B-F207-4FC8-8851-4C4CDFFBB909}" srcOrd="1" destOrd="0" parTransId="{D4A3F333-D9D4-4ED7-9C96-A61B56F0AEAB}" sibTransId="{B5144AAA-E943-4EBC-9004-DFF838997014}"/>
    <dgm:cxn modelId="{FCAFCADD-9372-4327-B812-B7BFAE94F1CB}" srcId="{D6173A8F-3387-402B-80D2-2ED25B6345E9}" destId="{3AB70AC1-B252-428E-A5C7-B4EB19A5458A}" srcOrd="0" destOrd="0" parTransId="{A07C320C-736D-46FD-9A9A-716A46F7AFD0}" sibTransId="{6BA722A0-9385-4E58-BA78-956C4251C863}"/>
    <dgm:cxn modelId="{CED88B98-5617-4002-A04E-FC7268D2C8DC}" type="presOf" srcId="{A07C320C-736D-46FD-9A9A-716A46F7AFD0}" destId="{8B4D7728-53A5-46CA-8AA9-56A605F73659}" srcOrd="0" destOrd="0" presId="urn:microsoft.com/office/officeart/2005/8/layout/radial2"/>
    <dgm:cxn modelId="{C3F3ADF1-697F-4D75-997B-2D36685C026E}" type="presOf" srcId="{048368E1-5CEA-4C98-84DA-442840681C7B}" destId="{F49EBADD-C3F5-4323-87CA-F128E2E899FD}" srcOrd="0" destOrd="0" presId="urn:microsoft.com/office/officeart/2005/8/layout/radial2"/>
    <dgm:cxn modelId="{009F92BA-0A25-41AB-AFDB-7D63AD525B4F}" type="presOf" srcId="{5356CB91-8557-4D1B-89F5-C748888DBA5F}" destId="{F42413B3-18CB-46D3-9CCE-AD7E413D647E}" srcOrd="0" destOrd="1" presId="urn:microsoft.com/office/officeart/2005/8/layout/radial2"/>
    <dgm:cxn modelId="{8895449E-0C79-462D-A6A3-4CE6945A01A3}" type="presOf" srcId="{C3D5C22B-F207-4FC8-8851-4C4CDFFBB909}" destId="{E6826C8A-149B-47EB-8BDA-B9E6EED968F2}" srcOrd="0" destOrd="0" presId="urn:microsoft.com/office/officeart/2005/8/layout/radial2"/>
    <dgm:cxn modelId="{77F32926-DB4E-469F-9E83-84BA0CD2F08D}" srcId="{3AB70AC1-B252-428E-A5C7-B4EB19A5458A}" destId="{E392A49A-026F-489B-9774-1449109F4684}" srcOrd="1" destOrd="0" parTransId="{37FAB890-2B78-4758-AFBE-F510D5B2FD11}" sibTransId="{86C0D8A7-100B-47AF-BEDD-26E2A0E0DE4D}"/>
    <dgm:cxn modelId="{B08FD1B2-75BC-4E49-AD80-0FFFB59013C8}" srcId="{D6173A8F-3387-402B-80D2-2ED25B6345E9}" destId="{257777A0-4665-4494-A57D-0CC21174084E}" srcOrd="2" destOrd="0" parTransId="{048368E1-5CEA-4C98-84DA-442840681C7B}" sibTransId="{AD7F13B9-9497-4F52-A353-E764A47CAFBE}"/>
    <dgm:cxn modelId="{EB5DBE45-F92C-4811-93DD-9FE59D30A397}" srcId="{D6173A8F-3387-402B-80D2-2ED25B6345E9}" destId="{FF14FCB5-6B0F-4EFC-BD7A-CD16F2F32215}" srcOrd="3" destOrd="0" parTransId="{B72B786A-5B99-4627-88BB-7C7A0C0AB2BD}" sibTransId="{1AEED45F-CB72-4B52-B9D2-DE826836E0D9}"/>
    <dgm:cxn modelId="{5748EF11-F611-496E-86B2-49494B71B318}" type="presParOf" srcId="{9C3CB718-9F89-445C-A827-3DB66816E5A4}" destId="{77D8C94E-5AF6-4B66-94D7-A458274D2774}" srcOrd="0" destOrd="0" presId="urn:microsoft.com/office/officeart/2005/8/layout/radial2"/>
    <dgm:cxn modelId="{B75F9ED0-DD8D-4184-8F2D-65D6AEB56852}" type="presParOf" srcId="{77D8C94E-5AF6-4B66-94D7-A458274D2774}" destId="{19CEF44D-84C4-449C-BE09-74F7153E5A93}" srcOrd="0" destOrd="0" presId="urn:microsoft.com/office/officeart/2005/8/layout/radial2"/>
    <dgm:cxn modelId="{D786F091-6B1B-4139-A573-57672A31B2E5}" type="presParOf" srcId="{19CEF44D-84C4-449C-BE09-74F7153E5A93}" destId="{E180E8D2-8336-4C27-B1D8-909BD623C1ED}" srcOrd="0" destOrd="0" presId="urn:microsoft.com/office/officeart/2005/8/layout/radial2"/>
    <dgm:cxn modelId="{52280F11-5C39-45A8-8F31-3F104EED402B}" type="presParOf" srcId="{19CEF44D-84C4-449C-BE09-74F7153E5A93}" destId="{EB626385-1018-49AC-B861-49A3BF7C0340}" srcOrd="1" destOrd="0" presId="urn:microsoft.com/office/officeart/2005/8/layout/radial2"/>
    <dgm:cxn modelId="{11F30E5A-4202-45EB-AC43-8B299FD01FF0}" type="presParOf" srcId="{77D8C94E-5AF6-4B66-94D7-A458274D2774}" destId="{8B4D7728-53A5-46CA-8AA9-56A605F73659}" srcOrd="1" destOrd="0" presId="urn:microsoft.com/office/officeart/2005/8/layout/radial2"/>
    <dgm:cxn modelId="{1B1F163C-829D-4EC7-A2D9-92C508F9540C}" type="presParOf" srcId="{77D8C94E-5AF6-4B66-94D7-A458274D2774}" destId="{ED223596-EFB5-4D58-A2EF-EC707B273A61}" srcOrd="2" destOrd="0" presId="urn:microsoft.com/office/officeart/2005/8/layout/radial2"/>
    <dgm:cxn modelId="{E3C25A9F-FB4C-49C1-9857-D78A4EA2F917}" type="presParOf" srcId="{ED223596-EFB5-4D58-A2EF-EC707B273A61}" destId="{47B098F4-B71E-4DB2-822D-D0C7AA9B8873}" srcOrd="0" destOrd="0" presId="urn:microsoft.com/office/officeart/2005/8/layout/radial2"/>
    <dgm:cxn modelId="{8104D266-AB3E-454D-8902-05D76C85F971}" type="presParOf" srcId="{ED223596-EFB5-4D58-A2EF-EC707B273A61}" destId="{310F72A0-4E3A-4349-B610-633E3085BEC7}" srcOrd="1" destOrd="0" presId="urn:microsoft.com/office/officeart/2005/8/layout/radial2"/>
    <dgm:cxn modelId="{5F3025F8-B2FE-4EA5-A568-359D26E1AF64}" type="presParOf" srcId="{77D8C94E-5AF6-4B66-94D7-A458274D2774}" destId="{09E3F93C-0E1D-4090-A68D-F6B97921CB04}" srcOrd="3" destOrd="0" presId="urn:microsoft.com/office/officeart/2005/8/layout/radial2"/>
    <dgm:cxn modelId="{A44D2392-3668-4FC2-8BB9-69258B9A0095}" type="presParOf" srcId="{77D8C94E-5AF6-4B66-94D7-A458274D2774}" destId="{76420608-B69B-4762-A38D-B4D6597D8FA7}" srcOrd="4" destOrd="0" presId="urn:microsoft.com/office/officeart/2005/8/layout/radial2"/>
    <dgm:cxn modelId="{804D1DA7-9B35-444D-BFE3-8C6694562003}" type="presParOf" srcId="{76420608-B69B-4762-A38D-B4D6597D8FA7}" destId="{E6826C8A-149B-47EB-8BDA-B9E6EED968F2}" srcOrd="0" destOrd="0" presId="urn:microsoft.com/office/officeart/2005/8/layout/radial2"/>
    <dgm:cxn modelId="{DDF42520-C8AD-4BC0-BC69-BB3095284982}" type="presParOf" srcId="{76420608-B69B-4762-A38D-B4D6597D8FA7}" destId="{F42413B3-18CB-46D3-9CCE-AD7E413D647E}" srcOrd="1" destOrd="0" presId="urn:microsoft.com/office/officeart/2005/8/layout/radial2"/>
    <dgm:cxn modelId="{8CFD5468-907C-4829-BD97-F5305A371018}" type="presParOf" srcId="{77D8C94E-5AF6-4B66-94D7-A458274D2774}" destId="{F49EBADD-C3F5-4323-87CA-F128E2E899FD}" srcOrd="5" destOrd="0" presId="urn:microsoft.com/office/officeart/2005/8/layout/radial2"/>
    <dgm:cxn modelId="{4C4547B8-5A16-4072-863F-936741F1F978}" type="presParOf" srcId="{77D8C94E-5AF6-4B66-94D7-A458274D2774}" destId="{95AFEA05-1229-471F-95CA-187CD80C8A71}" srcOrd="6" destOrd="0" presId="urn:microsoft.com/office/officeart/2005/8/layout/radial2"/>
    <dgm:cxn modelId="{7838756B-4BAD-40D9-B48D-5774B425118D}" type="presParOf" srcId="{95AFEA05-1229-471F-95CA-187CD80C8A71}" destId="{B0190D8C-B387-4616-880F-F99EE652CD83}" srcOrd="0" destOrd="0" presId="urn:microsoft.com/office/officeart/2005/8/layout/radial2"/>
    <dgm:cxn modelId="{AE91C92D-2E28-4371-8529-CFC6CB22F4C9}" type="presParOf" srcId="{95AFEA05-1229-471F-95CA-187CD80C8A71}" destId="{7A7B70BD-D792-4C5B-85B7-BD289DB42214}" srcOrd="1" destOrd="0" presId="urn:microsoft.com/office/officeart/2005/8/layout/radial2"/>
    <dgm:cxn modelId="{562C8560-FD46-416B-9CD5-B8F389936900}" type="presParOf" srcId="{77D8C94E-5AF6-4B66-94D7-A458274D2774}" destId="{2C7EFB9D-008B-4155-81D4-F2B7C8E33EB9}" srcOrd="7" destOrd="0" presId="urn:microsoft.com/office/officeart/2005/8/layout/radial2"/>
    <dgm:cxn modelId="{530E57B7-6DC0-4215-94B8-F8249232279B}" type="presParOf" srcId="{77D8C94E-5AF6-4B66-94D7-A458274D2774}" destId="{C8C2B7CA-8111-439E-93A5-788FE60C68EE}" srcOrd="8" destOrd="0" presId="urn:microsoft.com/office/officeart/2005/8/layout/radial2"/>
    <dgm:cxn modelId="{75CF42E4-AE12-44A4-9718-49FE75D463DA}" type="presParOf" srcId="{C8C2B7CA-8111-439E-93A5-788FE60C68EE}" destId="{BF8499DD-2B4C-4916-9DF8-432A39D66FCA}" srcOrd="0" destOrd="0" presId="urn:microsoft.com/office/officeart/2005/8/layout/radial2"/>
    <dgm:cxn modelId="{B6692F55-DFF0-45BD-B5F3-D805307F5AC0}" type="presParOf" srcId="{C8C2B7CA-8111-439E-93A5-788FE60C68EE}" destId="{06696E21-BD6F-46A5-9A10-1BC8B1A4ACB9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173A8F-3387-402B-80D2-2ED25B6345E9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3AB70AC1-B252-428E-A5C7-B4EB19A5458A}">
      <dgm:prSet phldrT="[文本]"/>
      <dgm:spPr/>
      <dgm:t>
        <a:bodyPr/>
        <a:lstStyle/>
        <a:p>
          <a:r>
            <a:rPr lang="zh-CN" altLang="en-US" dirty="0" smtClean="0">
              <a:solidFill>
                <a:schemeClr val="tx1"/>
              </a:solidFill>
            </a:rPr>
            <a:t>选择</a:t>
          </a:r>
          <a:endParaRPr lang="en-US" altLang="zh-CN" dirty="0" smtClean="0">
            <a:solidFill>
              <a:schemeClr val="tx1"/>
            </a:solidFill>
          </a:endParaRPr>
        </a:p>
        <a:p>
          <a:r>
            <a:rPr lang="zh-CN" altLang="en-US" dirty="0" smtClean="0">
              <a:solidFill>
                <a:schemeClr val="tx1"/>
              </a:solidFill>
            </a:rPr>
            <a:t>多样</a:t>
          </a:r>
          <a:endParaRPr lang="zh-CN" altLang="en-US" dirty="0">
            <a:solidFill>
              <a:schemeClr val="tx1"/>
            </a:solidFill>
          </a:endParaRPr>
        </a:p>
      </dgm:t>
    </dgm:pt>
    <dgm:pt modelId="{A07C320C-736D-46FD-9A9A-716A46F7AFD0}" type="parTrans" cxnId="{FCAFCADD-9372-4327-B812-B7BFAE94F1CB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6BA722A0-9385-4E58-BA78-956C4251C863}" type="sibTrans" cxnId="{FCAFCADD-9372-4327-B812-B7BFAE94F1CB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B8545676-C590-4452-A532-762D52D44511}">
      <dgm:prSet phldrT="[文本]"/>
      <dgm:spPr/>
      <dgm:t>
        <a:bodyPr/>
        <a:lstStyle/>
        <a:p>
          <a:r>
            <a:rPr lang="zh-CN" altLang="en-US" dirty="0">
              <a:solidFill>
                <a:schemeClr val="tx1"/>
              </a:solidFill>
            </a:rPr>
            <a:t>折纸</a:t>
          </a:r>
        </a:p>
      </dgm:t>
    </dgm:pt>
    <dgm:pt modelId="{AF2F4F10-04F1-4646-B41C-E5D38F7ABA85}" type="parTrans" cxnId="{01A25989-10F9-4AE5-A9DF-BA589A7BDD1C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36D494B2-B9C1-46E6-878B-BF441CF1052A}" type="sibTrans" cxnId="{01A25989-10F9-4AE5-A9DF-BA589A7BDD1C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C3D5C22B-F207-4FC8-8851-4C4CDFFBB909}">
      <dgm:prSet phldrT="[文本]"/>
      <dgm:spPr/>
      <dgm:t>
        <a:bodyPr/>
        <a:lstStyle/>
        <a:p>
          <a:r>
            <a:rPr lang="zh-CN" altLang="en-US" dirty="0" smtClean="0">
              <a:solidFill>
                <a:schemeClr val="tx1"/>
              </a:solidFill>
            </a:rPr>
            <a:t>群体</a:t>
          </a:r>
          <a:endParaRPr lang="en-US" altLang="zh-CN" dirty="0" smtClean="0">
            <a:solidFill>
              <a:schemeClr val="tx1"/>
            </a:solidFill>
          </a:endParaRPr>
        </a:p>
        <a:p>
          <a:r>
            <a:rPr lang="zh-CN" altLang="en-US" dirty="0" smtClean="0">
              <a:solidFill>
                <a:schemeClr val="tx1"/>
              </a:solidFill>
            </a:rPr>
            <a:t>众多</a:t>
          </a:r>
          <a:endParaRPr lang="zh-CN" altLang="en-US" dirty="0">
            <a:solidFill>
              <a:schemeClr val="tx1"/>
            </a:solidFill>
          </a:endParaRPr>
        </a:p>
      </dgm:t>
    </dgm:pt>
    <dgm:pt modelId="{D4A3F333-D9D4-4ED7-9C96-A61B56F0AEAB}" type="parTrans" cxnId="{DD985981-F92E-45D1-93E3-741032870347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B5144AAA-E943-4EBC-9004-DFF838997014}" type="sibTrans" cxnId="{DD985981-F92E-45D1-93E3-741032870347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32992C88-7873-4C05-92E8-F99A5800AF55}">
      <dgm:prSet phldrT="[文本]"/>
      <dgm:spPr/>
      <dgm:t>
        <a:bodyPr/>
        <a:lstStyle/>
        <a:p>
          <a:r>
            <a:rPr lang="zh-CN" altLang="en-US" b="0" i="0" dirty="0">
              <a:solidFill>
                <a:schemeClr val="tx1"/>
              </a:solidFill>
            </a:rPr>
            <a:t>幼儿园</a:t>
          </a:r>
          <a:endParaRPr lang="zh-CN" altLang="en-US" dirty="0">
            <a:solidFill>
              <a:schemeClr val="tx1"/>
            </a:solidFill>
          </a:endParaRPr>
        </a:p>
      </dgm:t>
    </dgm:pt>
    <dgm:pt modelId="{6C6B13B7-B2DB-4C73-96BA-2668F3A79464}" type="parTrans" cxnId="{86FE30EC-0A01-4BC5-9997-FFB2F3B790F3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620EF376-9EFD-4CAC-A08C-433AA1B2346D}" type="sibTrans" cxnId="{86FE30EC-0A01-4BC5-9997-FFB2F3B790F3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257777A0-4665-4494-A57D-0CC21174084E}">
      <dgm:prSet phldrT="[文本]"/>
      <dgm:spPr/>
      <dgm:t>
        <a:bodyPr/>
        <a:lstStyle/>
        <a:p>
          <a:r>
            <a:rPr lang="zh-CN" altLang="en-US" dirty="0" smtClean="0">
              <a:solidFill>
                <a:schemeClr val="tx1"/>
              </a:solidFill>
            </a:rPr>
            <a:t>课程</a:t>
          </a:r>
          <a:endParaRPr lang="en-US" altLang="zh-CN" dirty="0" smtClean="0">
            <a:solidFill>
              <a:schemeClr val="tx1"/>
            </a:solidFill>
          </a:endParaRPr>
        </a:p>
        <a:p>
          <a:r>
            <a:rPr lang="zh-CN" altLang="en-US" dirty="0" smtClean="0">
              <a:solidFill>
                <a:schemeClr val="tx1"/>
              </a:solidFill>
            </a:rPr>
            <a:t>多样</a:t>
          </a:r>
          <a:endParaRPr lang="zh-CN" altLang="en-US" dirty="0">
            <a:solidFill>
              <a:schemeClr val="tx1"/>
            </a:solidFill>
          </a:endParaRPr>
        </a:p>
      </dgm:t>
    </dgm:pt>
    <dgm:pt modelId="{048368E1-5CEA-4C98-84DA-442840681C7B}" type="parTrans" cxnId="{B08FD1B2-75BC-4E49-AD80-0FFFB59013C8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AD7F13B9-9497-4F52-A353-E764A47CAFBE}" type="sibTrans" cxnId="{B08FD1B2-75BC-4E49-AD80-0FFFB59013C8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AE4A62D5-2124-41F2-96D9-BF21F1B8A036}">
      <dgm:prSet phldrT="[文本]"/>
      <dgm:spPr/>
      <dgm:t>
        <a:bodyPr/>
        <a:lstStyle/>
        <a:p>
          <a:r>
            <a:rPr lang="zh-CN" altLang="en-US" b="0" i="0" dirty="0">
              <a:solidFill>
                <a:schemeClr val="tx1"/>
              </a:solidFill>
            </a:rPr>
            <a:t>独立开设</a:t>
          </a:r>
          <a:endParaRPr lang="zh-CN" altLang="en-US" dirty="0">
            <a:solidFill>
              <a:schemeClr val="tx1"/>
            </a:solidFill>
          </a:endParaRPr>
        </a:p>
      </dgm:t>
    </dgm:pt>
    <dgm:pt modelId="{AD667785-4F57-4FDF-B66F-B4C78DB3E36E}" type="parTrans" cxnId="{AFFD6B34-DA86-4DDE-858E-123499D388C3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610E4CF1-D8CA-4F62-987D-0E54EF19B4A1}" type="sibTrans" cxnId="{AFFD6B34-DA86-4DDE-858E-123499D388C3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A48BC18B-C102-45AB-8CCD-E9A2B4129F00}">
      <dgm:prSet phldrT="[文本]"/>
      <dgm:spPr/>
      <dgm:t>
        <a:bodyPr/>
        <a:lstStyle/>
        <a:p>
          <a:r>
            <a:rPr lang="zh-CN" altLang="en-US" dirty="0">
              <a:solidFill>
                <a:schemeClr val="tx1"/>
              </a:solidFill>
            </a:rPr>
            <a:t>配合电子使用</a:t>
          </a:r>
        </a:p>
      </dgm:t>
    </dgm:pt>
    <dgm:pt modelId="{28E3754E-405F-433D-BDA6-EF6C5FFA2CF8}" type="parTrans" cxnId="{E5014C17-441A-46A5-A135-8869D4F1F645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A2339F74-0AED-4C06-93CA-59B6838289AA}" type="sibTrans" cxnId="{E5014C17-441A-46A5-A135-8869D4F1F645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9AF879F3-5166-43B4-BDDC-48E24D87994B}">
      <dgm:prSet phldrT="[文本]"/>
      <dgm:spPr/>
      <dgm:t>
        <a:bodyPr/>
        <a:lstStyle/>
        <a:p>
          <a:r>
            <a:rPr lang="en-US" altLang="zh-CN" dirty="0">
              <a:solidFill>
                <a:schemeClr val="tx1"/>
              </a:solidFill>
            </a:rPr>
            <a:t>3D/</a:t>
          </a:r>
          <a:r>
            <a:rPr lang="zh-CN" altLang="en-US" dirty="0">
              <a:solidFill>
                <a:schemeClr val="tx1"/>
              </a:solidFill>
            </a:rPr>
            <a:t>激光</a:t>
          </a:r>
        </a:p>
      </dgm:t>
    </dgm:pt>
    <dgm:pt modelId="{B4F52A39-9D34-402F-A1C9-6C5DB09E6811}" type="parTrans" cxnId="{A8F3606A-88AF-4FCE-AD7F-6AB5B5ADABDF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8962FED1-445C-4795-AAE6-F8B39E6DC872}" type="sibTrans" cxnId="{A8F3606A-88AF-4FCE-AD7F-6AB5B5ADABDF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E392A49A-026F-489B-9774-1449109F4684}">
      <dgm:prSet phldrT="[文本]"/>
      <dgm:spPr/>
      <dgm:t>
        <a:bodyPr/>
        <a:lstStyle/>
        <a:p>
          <a:r>
            <a:rPr lang="zh-CN" altLang="en-US" dirty="0">
              <a:solidFill>
                <a:schemeClr val="tx1"/>
              </a:solidFill>
            </a:rPr>
            <a:t>木工</a:t>
          </a:r>
        </a:p>
      </dgm:t>
    </dgm:pt>
    <dgm:pt modelId="{37FAB890-2B78-4758-AFBE-F510D5B2FD11}" type="parTrans" cxnId="{77F32926-DB4E-469F-9E83-84BA0CD2F08D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86C0D8A7-100B-47AF-BEDD-26E2A0E0DE4D}" type="sibTrans" cxnId="{77F32926-DB4E-469F-9E83-84BA0CD2F08D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5356CB91-8557-4D1B-89F5-C748888DBA5F}">
      <dgm:prSet phldrT="[文本]"/>
      <dgm:spPr/>
      <dgm:t>
        <a:bodyPr/>
        <a:lstStyle/>
        <a:p>
          <a:r>
            <a:rPr lang="zh-CN" altLang="en-US" b="0" i="0" dirty="0">
              <a:solidFill>
                <a:schemeClr val="tx1"/>
              </a:solidFill>
            </a:rPr>
            <a:t>中小学</a:t>
          </a:r>
          <a:endParaRPr lang="zh-CN" altLang="en-US" dirty="0">
            <a:solidFill>
              <a:schemeClr val="tx1"/>
            </a:solidFill>
          </a:endParaRPr>
        </a:p>
      </dgm:t>
    </dgm:pt>
    <dgm:pt modelId="{BE1708DF-F7EB-4F0B-BC29-44DE3CE19FE6}" type="parTrans" cxnId="{FCE92B85-A391-4D4F-857C-10966016407B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603CAA26-F3DB-4361-BDCF-0FC8F1008504}" type="sibTrans" cxnId="{FCE92B85-A391-4D4F-857C-10966016407B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66B2684F-996A-4BD8-916E-79E7A323B0F4}">
      <dgm:prSet phldrT="[文本]"/>
      <dgm:spPr/>
      <dgm:t>
        <a:bodyPr/>
        <a:lstStyle/>
        <a:p>
          <a:r>
            <a:rPr lang="zh-CN" altLang="en-US" b="0" i="0" dirty="0">
              <a:solidFill>
                <a:schemeClr val="tx1"/>
              </a:solidFill>
            </a:rPr>
            <a:t>大学，成人</a:t>
          </a:r>
          <a:endParaRPr lang="zh-CN" altLang="en-US" dirty="0">
            <a:solidFill>
              <a:schemeClr val="tx1"/>
            </a:solidFill>
          </a:endParaRPr>
        </a:p>
      </dgm:t>
    </dgm:pt>
    <dgm:pt modelId="{090AD7E7-B39B-40D2-B39A-53CB023F2692}" type="parTrans" cxnId="{E090AB36-CE46-4373-AB9B-36A0F755CAD9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BA85E521-6F52-4AF5-A5FD-F3CEA1F8AE43}" type="sibTrans" cxnId="{E090AB36-CE46-4373-AB9B-36A0F755CAD9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0DA52862-38A6-4194-8398-6C909D935547}">
      <dgm:prSet phldrT="[文本]"/>
      <dgm:spPr/>
      <dgm:t>
        <a:bodyPr/>
        <a:lstStyle/>
        <a:p>
          <a:r>
            <a:rPr lang="zh-CN" altLang="en-US" b="0" i="0" dirty="0">
              <a:solidFill>
                <a:schemeClr val="tx1"/>
              </a:solidFill>
            </a:rPr>
            <a:t>跨学科使用</a:t>
          </a:r>
          <a:endParaRPr lang="zh-CN" altLang="en-US" dirty="0">
            <a:solidFill>
              <a:schemeClr val="tx1"/>
            </a:solidFill>
          </a:endParaRPr>
        </a:p>
      </dgm:t>
    </dgm:pt>
    <dgm:pt modelId="{366EF5DF-C85E-4719-8D4E-849F4DD9EEEE}" type="parTrans" cxnId="{BB92207F-26C8-44B9-AF21-9A0B4A536841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69E879C8-6AEE-4985-9982-849B8703EAA0}" type="sibTrans" cxnId="{BB92207F-26C8-44B9-AF21-9A0B4A536841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FF14FCB5-6B0F-4EFC-BD7A-CD16F2F32215}">
      <dgm:prSet phldrT="[文本]"/>
      <dgm:spPr/>
      <dgm:t>
        <a:bodyPr/>
        <a:lstStyle/>
        <a:p>
          <a:r>
            <a:rPr lang="zh-CN" altLang="en-US" dirty="0" smtClean="0">
              <a:solidFill>
                <a:schemeClr val="tx1"/>
              </a:solidFill>
            </a:rPr>
            <a:t>发展</a:t>
          </a:r>
          <a:endParaRPr lang="en-US" altLang="zh-CN" dirty="0" smtClean="0">
            <a:solidFill>
              <a:schemeClr val="tx1"/>
            </a:solidFill>
          </a:endParaRPr>
        </a:p>
        <a:p>
          <a:r>
            <a:rPr lang="zh-CN" altLang="en-US" dirty="0" smtClean="0">
              <a:solidFill>
                <a:schemeClr val="tx1"/>
              </a:solidFill>
            </a:rPr>
            <a:t>趋势</a:t>
          </a:r>
          <a:endParaRPr lang="zh-CN" altLang="en-US" dirty="0">
            <a:solidFill>
              <a:schemeClr val="tx1"/>
            </a:solidFill>
          </a:endParaRPr>
        </a:p>
      </dgm:t>
    </dgm:pt>
    <dgm:pt modelId="{B72B786A-5B99-4627-88BB-7C7A0C0AB2BD}" type="parTrans" cxnId="{EB5DBE45-F92C-4811-93DD-9FE59D30A397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1AEED45F-CB72-4B52-B9D2-DE826836E0D9}" type="sibTrans" cxnId="{EB5DBE45-F92C-4811-93DD-9FE59D30A397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E0A767AF-D75E-4B24-8A62-FB7BBCCC11A3}">
      <dgm:prSet phldrT="[文本]"/>
      <dgm:spPr/>
      <dgm:t>
        <a:bodyPr/>
        <a:lstStyle/>
        <a:p>
          <a:r>
            <a:rPr lang="en-US" altLang="zh-CN" dirty="0" smtClean="0">
              <a:solidFill>
                <a:schemeClr val="tx1"/>
              </a:solidFill>
            </a:rPr>
            <a:t>STEAM</a:t>
          </a:r>
          <a:r>
            <a:rPr lang="zh-CN" altLang="en-US" dirty="0" smtClean="0">
              <a:solidFill>
                <a:schemeClr val="tx1"/>
              </a:solidFill>
            </a:rPr>
            <a:t>整合</a:t>
          </a:r>
          <a:endParaRPr lang="zh-CN" altLang="en-US" dirty="0">
            <a:solidFill>
              <a:schemeClr val="tx1"/>
            </a:solidFill>
          </a:endParaRPr>
        </a:p>
      </dgm:t>
    </dgm:pt>
    <dgm:pt modelId="{F160C0EB-604C-40D4-9C58-E298339D13C6}" type="parTrans" cxnId="{F47E5EF8-6C2E-4C53-9C69-69D51FB9B8EF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9D0773E4-430C-4A25-A3C7-1237D74ECBFF}" type="sibTrans" cxnId="{F47E5EF8-6C2E-4C53-9C69-69D51FB9B8EF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38EFC0F8-DF7F-4756-B83F-731F0E6AD805}">
      <dgm:prSet phldrT="[文本]"/>
      <dgm:spPr/>
      <dgm:t>
        <a:bodyPr/>
        <a:lstStyle/>
        <a:p>
          <a:r>
            <a:rPr lang="zh-CN" altLang="en-US" dirty="0" smtClean="0">
              <a:solidFill>
                <a:schemeClr val="tx1"/>
              </a:solidFill>
            </a:rPr>
            <a:t>低成本设计</a:t>
          </a:r>
          <a:endParaRPr lang="zh-CN" altLang="en-US" dirty="0">
            <a:solidFill>
              <a:schemeClr val="tx1"/>
            </a:solidFill>
          </a:endParaRPr>
        </a:p>
      </dgm:t>
    </dgm:pt>
    <dgm:pt modelId="{A4E8A505-C28F-4191-8759-543C9F8A19D6}" type="parTrans" cxnId="{BA9A88CD-8FC7-4DCF-B29B-CC5811325D87}">
      <dgm:prSet/>
      <dgm:spPr/>
    </dgm:pt>
    <dgm:pt modelId="{5778C501-25A4-4011-86D1-9B37AFDD4EB9}" type="sibTrans" cxnId="{BA9A88CD-8FC7-4DCF-B29B-CC5811325D87}">
      <dgm:prSet/>
      <dgm:spPr/>
    </dgm:pt>
    <dgm:pt modelId="{9C3CB718-9F89-445C-A827-3DB66816E5A4}" type="pres">
      <dgm:prSet presAssocID="{D6173A8F-3387-402B-80D2-2ED25B6345E9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77D8C94E-5AF6-4B66-94D7-A458274D2774}" type="pres">
      <dgm:prSet presAssocID="{D6173A8F-3387-402B-80D2-2ED25B6345E9}" presName="cycle" presStyleCnt="0"/>
      <dgm:spPr/>
    </dgm:pt>
    <dgm:pt modelId="{19CEF44D-84C4-449C-BE09-74F7153E5A93}" type="pres">
      <dgm:prSet presAssocID="{D6173A8F-3387-402B-80D2-2ED25B6345E9}" presName="centerShape" presStyleCnt="0"/>
      <dgm:spPr/>
    </dgm:pt>
    <dgm:pt modelId="{E180E8D2-8336-4C27-B1D8-909BD623C1ED}" type="pres">
      <dgm:prSet presAssocID="{D6173A8F-3387-402B-80D2-2ED25B6345E9}" presName="connSite" presStyleLbl="node1" presStyleIdx="0" presStyleCnt="5"/>
      <dgm:spPr/>
    </dgm:pt>
    <dgm:pt modelId="{EB626385-1018-49AC-B861-49A3BF7C0340}" type="pres">
      <dgm:prSet presAssocID="{D6173A8F-3387-402B-80D2-2ED25B6345E9}" presName="visible" presStyleLbl="nod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extLst/>
    </dgm:pt>
    <dgm:pt modelId="{8B4D7728-53A5-46CA-8AA9-56A605F73659}" type="pres">
      <dgm:prSet presAssocID="{A07C320C-736D-46FD-9A9A-716A46F7AFD0}" presName="Name25" presStyleLbl="parChTrans1D1" presStyleIdx="0" presStyleCnt="4"/>
      <dgm:spPr/>
      <dgm:t>
        <a:bodyPr/>
        <a:lstStyle/>
        <a:p>
          <a:endParaRPr lang="zh-CN" altLang="en-US"/>
        </a:p>
      </dgm:t>
    </dgm:pt>
    <dgm:pt modelId="{ED223596-EFB5-4D58-A2EF-EC707B273A61}" type="pres">
      <dgm:prSet presAssocID="{3AB70AC1-B252-428E-A5C7-B4EB19A5458A}" presName="node" presStyleCnt="0"/>
      <dgm:spPr/>
    </dgm:pt>
    <dgm:pt modelId="{47B098F4-B71E-4DB2-822D-D0C7AA9B8873}" type="pres">
      <dgm:prSet presAssocID="{3AB70AC1-B252-428E-A5C7-B4EB19A5458A}" presName="parentNode" presStyleLbl="node1" presStyleIdx="1" presStyleCnt="5" custLinFactNeighborX="1509" custLinFactNeighborY="1341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10F72A0-4E3A-4349-B610-633E3085BEC7}" type="pres">
      <dgm:prSet presAssocID="{3AB70AC1-B252-428E-A5C7-B4EB19A5458A}" presName="childNode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9E3F93C-0E1D-4090-A68D-F6B97921CB04}" type="pres">
      <dgm:prSet presAssocID="{D4A3F333-D9D4-4ED7-9C96-A61B56F0AEAB}" presName="Name25" presStyleLbl="parChTrans1D1" presStyleIdx="1" presStyleCnt="4"/>
      <dgm:spPr/>
      <dgm:t>
        <a:bodyPr/>
        <a:lstStyle/>
        <a:p>
          <a:endParaRPr lang="zh-CN" altLang="en-US"/>
        </a:p>
      </dgm:t>
    </dgm:pt>
    <dgm:pt modelId="{76420608-B69B-4762-A38D-B4D6597D8FA7}" type="pres">
      <dgm:prSet presAssocID="{C3D5C22B-F207-4FC8-8851-4C4CDFFBB909}" presName="node" presStyleCnt="0"/>
      <dgm:spPr/>
    </dgm:pt>
    <dgm:pt modelId="{E6826C8A-149B-47EB-8BDA-B9E6EED968F2}" type="pres">
      <dgm:prSet presAssocID="{C3D5C22B-F207-4FC8-8851-4C4CDFFBB909}" presName="parentNode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42413B3-18CB-46D3-9CCE-AD7E413D647E}" type="pres">
      <dgm:prSet presAssocID="{C3D5C22B-F207-4FC8-8851-4C4CDFFBB909}" presName="childNode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49EBADD-C3F5-4323-87CA-F128E2E899FD}" type="pres">
      <dgm:prSet presAssocID="{048368E1-5CEA-4C98-84DA-442840681C7B}" presName="Name25" presStyleLbl="parChTrans1D1" presStyleIdx="2" presStyleCnt="4"/>
      <dgm:spPr/>
      <dgm:t>
        <a:bodyPr/>
        <a:lstStyle/>
        <a:p>
          <a:endParaRPr lang="zh-CN" altLang="en-US"/>
        </a:p>
      </dgm:t>
    </dgm:pt>
    <dgm:pt modelId="{95AFEA05-1229-471F-95CA-187CD80C8A71}" type="pres">
      <dgm:prSet presAssocID="{257777A0-4665-4494-A57D-0CC21174084E}" presName="node" presStyleCnt="0"/>
      <dgm:spPr/>
    </dgm:pt>
    <dgm:pt modelId="{B0190D8C-B387-4616-880F-F99EE652CD83}" type="pres">
      <dgm:prSet presAssocID="{257777A0-4665-4494-A57D-0CC21174084E}" presName="parentNode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A7B70BD-D792-4C5B-85B7-BD289DB42214}" type="pres">
      <dgm:prSet presAssocID="{257777A0-4665-4494-A57D-0CC21174084E}" presName="childNode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C7EFB9D-008B-4155-81D4-F2B7C8E33EB9}" type="pres">
      <dgm:prSet presAssocID="{B72B786A-5B99-4627-88BB-7C7A0C0AB2BD}" presName="Name25" presStyleLbl="parChTrans1D1" presStyleIdx="3" presStyleCnt="4"/>
      <dgm:spPr/>
      <dgm:t>
        <a:bodyPr/>
        <a:lstStyle/>
        <a:p>
          <a:endParaRPr lang="zh-CN" altLang="en-US"/>
        </a:p>
      </dgm:t>
    </dgm:pt>
    <dgm:pt modelId="{C8C2B7CA-8111-439E-93A5-788FE60C68EE}" type="pres">
      <dgm:prSet presAssocID="{FF14FCB5-6B0F-4EFC-BD7A-CD16F2F32215}" presName="node" presStyleCnt="0"/>
      <dgm:spPr/>
    </dgm:pt>
    <dgm:pt modelId="{BF8499DD-2B4C-4916-9DF8-432A39D66FCA}" type="pres">
      <dgm:prSet presAssocID="{FF14FCB5-6B0F-4EFC-BD7A-CD16F2F32215}" presName="parentNode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6696E21-BD6F-46A5-9A10-1BC8B1A4ACB9}" type="pres">
      <dgm:prSet presAssocID="{FF14FCB5-6B0F-4EFC-BD7A-CD16F2F32215}" presName="childNode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F47E5EF8-6C2E-4C53-9C69-69D51FB9B8EF}" srcId="{FF14FCB5-6B0F-4EFC-BD7A-CD16F2F32215}" destId="{E0A767AF-D75E-4B24-8A62-FB7BBCCC11A3}" srcOrd="0" destOrd="0" parTransId="{F160C0EB-604C-40D4-9C58-E298339D13C6}" sibTransId="{9D0773E4-430C-4A25-A3C7-1237D74ECBFF}"/>
    <dgm:cxn modelId="{32F8A4F3-27F6-480C-AB2B-C51318A3AB6D}" type="presOf" srcId="{0DA52862-38A6-4194-8398-6C909D935547}" destId="{7A7B70BD-D792-4C5B-85B7-BD289DB42214}" srcOrd="0" destOrd="1" presId="urn:microsoft.com/office/officeart/2005/8/layout/radial2"/>
    <dgm:cxn modelId="{BB92207F-26C8-44B9-AF21-9A0B4A536841}" srcId="{257777A0-4665-4494-A57D-0CC21174084E}" destId="{0DA52862-38A6-4194-8398-6C909D935547}" srcOrd="1" destOrd="0" parTransId="{366EF5DF-C85E-4719-8D4E-849F4DD9EEEE}" sibTransId="{69E879C8-6AEE-4985-9982-849B8703EAA0}"/>
    <dgm:cxn modelId="{B2387B3B-073A-4F68-B7FE-A2D580316115}" type="presOf" srcId="{3AB70AC1-B252-428E-A5C7-B4EB19A5458A}" destId="{47B098F4-B71E-4DB2-822D-D0C7AA9B8873}" srcOrd="0" destOrd="0" presId="urn:microsoft.com/office/officeart/2005/8/layout/radial2"/>
    <dgm:cxn modelId="{A8F3606A-88AF-4FCE-AD7F-6AB5B5ADABDF}" srcId="{3AB70AC1-B252-428E-A5C7-B4EB19A5458A}" destId="{9AF879F3-5166-43B4-BDDC-48E24D87994B}" srcOrd="1" destOrd="0" parTransId="{B4F52A39-9D34-402F-A1C9-6C5DB09E6811}" sibTransId="{8962FED1-445C-4795-AAE6-F8B39E6DC872}"/>
    <dgm:cxn modelId="{7E58A9E1-3608-4D71-A49A-2AB3BCD7CF84}" type="presOf" srcId="{66B2684F-996A-4BD8-916E-79E7A323B0F4}" destId="{F42413B3-18CB-46D3-9CCE-AD7E413D647E}" srcOrd="0" destOrd="2" presId="urn:microsoft.com/office/officeart/2005/8/layout/radial2"/>
    <dgm:cxn modelId="{AFFD6B34-DA86-4DDE-858E-123499D388C3}" srcId="{257777A0-4665-4494-A57D-0CC21174084E}" destId="{AE4A62D5-2124-41F2-96D9-BF21F1B8A036}" srcOrd="0" destOrd="0" parTransId="{AD667785-4F57-4FDF-B66F-B4C78DB3E36E}" sibTransId="{610E4CF1-D8CA-4F62-987D-0E54EF19B4A1}"/>
    <dgm:cxn modelId="{CDC63A57-55A8-43E9-BED1-4E282A40C6D1}" type="presOf" srcId="{AE4A62D5-2124-41F2-96D9-BF21F1B8A036}" destId="{7A7B70BD-D792-4C5B-85B7-BD289DB42214}" srcOrd="0" destOrd="0" presId="urn:microsoft.com/office/officeart/2005/8/layout/radial2"/>
    <dgm:cxn modelId="{1642280F-A63F-4727-8051-9ECF79F824C8}" type="presOf" srcId="{32992C88-7873-4C05-92E8-F99A5800AF55}" destId="{F42413B3-18CB-46D3-9CCE-AD7E413D647E}" srcOrd="0" destOrd="0" presId="urn:microsoft.com/office/officeart/2005/8/layout/radial2"/>
    <dgm:cxn modelId="{81EBAC39-7708-4E05-BF31-70D922BEC151}" type="presOf" srcId="{B72B786A-5B99-4627-88BB-7C7A0C0AB2BD}" destId="{2C7EFB9D-008B-4155-81D4-F2B7C8E33EB9}" srcOrd="0" destOrd="0" presId="urn:microsoft.com/office/officeart/2005/8/layout/radial2"/>
    <dgm:cxn modelId="{AAE462B0-57F0-4494-8A75-5979A7F9BA62}" type="presOf" srcId="{257777A0-4665-4494-A57D-0CC21174084E}" destId="{B0190D8C-B387-4616-880F-F99EE652CD83}" srcOrd="0" destOrd="0" presId="urn:microsoft.com/office/officeart/2005/8/layout/radial2"/>
    <dgm:cxn modelId="{F2D9B15C-A4C1-4B2B-8542-118E4CBAA17F}" type="presOf" srcId="{5356CB91-8557-4D1B-89F5-C748888DBA5F}" destId="{F42413B3-18CB-46D3-9CCE-AD7E413D647E}" srcOrd="0" destOrd="1" presId="urn:microsoft.com/office/officeart/2005/8/layout/radial2"/>
    <dgm:cxn modelId="{E090AB36-CE46-4373-AB9B-36A0F755CAD9}" srcId="{C3D5C22B-F207-4FC8-8851-4C4CDFFBB909}" destId="{66B2684F-996A-4BD8-916E-79E7A323B0F4}" srcOrd="2" destOrd="0" parTransId="{090AD7E7-B39B-40D2-B39A-53CB023F2692}" sibTransId="{BA85E521-6F52-4AF5-A5FD-F3CEA1F8AE43}"/>
    <dgm:cxn modelId="{C7D21AA0-120F-492B-AA44-77E34E365C03}" type="presOf" srcId="{C3D5C22B-F207-4FC8-8851-4C4CDFFBB909}" destId="{E6826C8A-149B-47EB-8BDA-B9E6EED968F2}" srcOrd="0" destOrd="0" presId="urn:microsoft.com/office/officeart/2005/8/layout/radial2"/>
    <dgm:cxn modelId="{3323EC63-59F5-4EBA-95B2-C519921F8378}" type="presOf" srcId="{A48BC18B-C102-45AB-8CCD-E9A2B4129F00}" destId="{7A7B70BD-D792-4C5B-85B7-BD289DB42214}" srcOrd="0" destOrd="2" presId="urn:microsoft.com/office/officeart/2005/8/layout/radial2"/>
    <dgm:cxn modelId="{E5014C17-441A-46A5-A135-8869D4F1F645}" srcId="{257777A0-4665-4494-A57D-0CC21174084E}" destId="{A48BC18B-C102-45AB-8CCD-E9A2B4129F00}" srcOrd="2" destOrd="0" parTransId="{28E3754E-405F-433D-BDA6-EF6C5FFA2CF8}" sibTransId="{A2339F74-0AED-4C06-93CA-59B6838289AA}"/>
    <dgm:cxn modelId="{ADD3B2F4-97FB-42D6-9E71-B2DF9CC91EC4}" type="presOf" srcId="{E392A49A-026F-489B-9774-1449109F4684}" destId="{310F72A0-4E3A-4349-B610-633E3085BEC7}" srcOrd="0" destOrd="2" presId="urn:microsoft.com/office/officeart/2005/8/layout/radial2"/>
    <dgm:cxn modelId="{01A25989-10F9-4AE5-A9DF-BA589A7BDD1C}" srcId="{3AB70AC1-B252-428E-A5C7-B4EB19A5458A}" destId="{B8545676-C590-4452-A532-762D52D44511}" srcOrd="0" destOrd="0" parTransId="{AF2F4F10-04F1-4646-B41C-E5D38F7ABA85}" sibTransId="{36D494B2-B9C1-46E6-878B-BF441CF1052A}"/>
    <dgm:cxn modelId="{31A286FD-EAD9-417E-960A-0D7FDEB82F53}" type="presOf" srcId="{D4A3F333-D9D4-4ED7-9C96-A61B56F0AEAB}" destId="{09E3F93C-0E1D-4090-A68D-F6B97921CB04}" srcOrd="0" destOrd="0" presId="urn:microsoft.com/office/officeart/2005/8/layout/radial2"/>
    <dgm:cxn modelId="{86FE30EC-0A01-4BC5-9997-FFB2F3B790F3}" srcId="{C3D5C22B-F207-4FC8-8851-4C4CDFFBB909}" destId="{32992C88-7873-4C05-92E8-F99A5800AF55}" srcOrd="0" destOrd="0" parTransId="{6C6B13B7-B2DB-4C73-96BA-2668F3A79464}" sibTransId="{620EF376-9EFD-4CAC-A08C-433AA1B2346D}"/>
    <dgm:cxn modelId="{FCE92B85-A391-4D4F-857C-10966016407B}" srcId="{C3D5C22B-F207-4FC8-8851-4C4CDFFBB909}" destId="{5356CB91-8557-4D1B-89F5-C748888DBA5F}" srcOrd="1" destOrd="0" parTransId="{BE1708DF-F7EB-4F0B-BC29-44DE3CE19FE6}" sibTransId="{603CAA26-F3DB-4361-BDCF-0FC8F1008504}"/>
    <dgm:cxn modelId="{DD985981-F92E-45D1-93E3-741032870347}" srcId="{D6173A8F-3387-402B-80D2-2ED25B6345E9}" destId="{C3D5C22B-F207-4FC8-8851-4C4CDFFBB909}" srcOrd="1" destOrd="0" parTransId="{D4A3F333-D9D4-4ED7-9C96-A61B56F0AEAB}" sibTransId="{B5144AAA-E943-4EBC-9004-DFF838997014}"/>
    <dgm:cxn modelId="{FCAFCADD-9372-4327-B812-B7BFAE94F1CB}" srcId="{D6173A8F-3387-402B-80D2-2ED25B6345E9}" destId="{3AB70AC1-B252-428E-A5C7-B4EB19A5458A}" srcOrd="0" destOrd="0" parTransId="{A07C320C-736D-46FD-9A9A-716A46F7AFD0}" sibTransId="{6BA722A0-9385-4E58-BA78-956C4251C863}"/>
    <dgm:cxn modelId="{328B7127-4114-4ECE-BB30-F901CEEDAD50}" type="presOf" srcId="{048368E1-5CEA-4C98-84DA-442840681C7B}" destId="{F49EBADD-C3F5-4323-87CA-F128E2E899FD}" srcOrd="0" destOrd="0" presId="urn:microsoft.com/office/officeart/2005/8/layout/radial2"/>
    <dgm:cxn modelId="{BA9A88CD-8FC7-4DCF-B29B-CC5811325D87}" srcId="{FF14FCB5-6B0F-4EFC-BD7A-CD16F2F32215}" destId="{38EFC0F8-DF7F-4756-B83F-731F0E6AD805}" srcOrd="1" destOrd="0" parTransId="{A4E8A505-C28F-4191-8759-543C9F8A19D6}" sibTransId="{5778C501-25A4-4011-86D1-9B37AFDD4EB9}"/>
    <dgm:cxn modelId="{B7810CFA-2CA7-4A2B-8247-3FCB12867179}" type="presOf" srcId="{E0A767AF-D75E-4B24-8A62-FB7BBCCC11A3}" destId="{06696E21-BD6F-46A5-9A10-1BC8B1A4ACB9}" srcOrd="0" destOrd="0" presId="urn:microsoft.com/office/officeart/2005/8/layout/radial2"/>
    <dgm:cxn modelId="{2CC345C6-E22B-4D05-8876-1E0577B99C73}" type="presOf" srcId="{9AF879F3-5166-43B4-BDDC-48E24D87994B}" destId="{310F72A0-4E3A-4349-B610-633E3085BEC7}" srcOrd="0" destOrd="1" presId="urn:microsoft.com/office/officeart/2005/8/layout/radial2"/>
    <dgm:cxn modelId="{FFDE405E-DE22-42DA-9F55-A9128B79C9FC}" type="presOf" srcId="{A07C320C-736D-46FD-9A9A-716A46F7AFD0}" destId="{8B4D7728-53A5-46CA-8AA9-56A605F73659}" srcOrd="0" destOrd="0" presId="urn:microsoft.com/office/officeart/2005/8/layout/radial2"/>
    <dgm:cxn modelId="{7DA0551F-664B-4C36-B528-D2FA1913F104}" type="presOf" srcId="{D6173A8F-3387-402B-80D2-2ED25B6345E9}" destId="{9C3CB718-9F89-445C-A827-3DB66816E5A4}" srcOrd="0" destOrd="0" presId="urn:microsoft.com/office/officeart/2005/8/layout/radial2"/>
    <dgm:cxn modelId="{6182969D-5263-4016-9FF0-466BC9762FA4}" type="presOf" srcId="{B8545676-C590-4452-A532-762D52D44511}" destId="{310F72A0-4E3A-4349-B610-633E3085BEC7}" srcOrd="0" destOrd="0" presId="urn:microsoft.com/office/officeart/2005/8/layout/radial2"/>
    <dgm:cxn modelId="{77F32926-DB4E-469F-9E83-84BA0CD2F08D}" srcId="{3AB70AC1-B252-428E-A5C7-B4EB19A5458A}" destId="{E392A49A-026F-489B-9774-1449109F4684}" srcOrd="2" destOrd="0" parTransId="{37FAB890-2B78-4758-AFBE-F510D5B2FD11}" sibTransId="{86C0D8A7-100B-47AF-BEDD-26E2A0E0DE4D}"/>
    <dgm:cxn modelId="{D1E36FED-D810-4FB2-9D76-F4DA3AEBAB89}" type="presOf" srcId="{38EFC0F8-DF7F-4756-B83F-731F0E6AD805}" destId="{06696E21-BD6F-46A5-9A10-1BC8B1A4ACB9}" srcOrd="0" destOrd="1" presId="urn:microsoft.com/office/officeart/2005/8/layout/radial2"/>
    <dgm:cxn modelId="{B08FD1B2-75BC-4E49-AD80-0FFFB59013C8}" srcId="{D6173A8F-3387-402B-80D2-2ED25B6345E9}" destId="{257777A0-4665-4494-A57D-0CC21174084E}" srcOrd="2" destOrd="0" parTransId="{048368E1-5CEA-4C98-84DA-442840681C7B}" sibTransId="{AD7F13B9-9497-4F52-A353-E764A47CAFBE}"/>
    <dgm:cxn modelId="{EB5DBE45-F92C-4811-93DD-9FE59D30A397}" srcId="{D6173A8F-3387-402B-80D2-2ED25B6345E9}" destId="{FF14FCB5-6B0F-4EFC-BD7A-CD16F2F32215}" srcOrd="3" destOrd="0" parTransId="{B72B786A-5B99-4627-88BB-7C7A0C0AB2BD}" sibTransId="{1AEED45F-CB72-4B52-B9D2-DE826836E0D9}"/>
    <dgm:cxn modelId="{7D43C888-801E-4895-B406-C1A9A8559BC0}" type="presOf" srcId="{FF14FCB5-6B0F-4EFC-BD7A-CD16F2F32215}" destId="{BF8499DD-2B4C-4916-9DF8-432A39D66FCA}" srcOrd="0" destOrd="0" presId="urn:microsoft.com/office/officeart/2005/8/layout/radial2"/>
    <dgm:cxn modelId="{624BDB00-96F5-4FD3-96F7-8A8CDD5CA7D1}" type="presParOf" srcId="{9C3CB718-9F89-445C-A827-3DB66816E5A4}" destId="{77D8C94E-5AF6-4B66-94D7-A458274D2774}" srcOrd="0" destOrd="0" presId="urn:microsoft.com/office/officeart/2005/8/layout/radial2"/>
    <dgm:cxn modelId="{88437D7C-5284-4F05-AF43-9F095CB42601}" type="presParOf" srcId="{77D8C94E-5AF6-4B66-94D7-A458274D2774}" destId="{19CEF44D-84C4-449C-BE09-74F7153E5A93}" srcOrd="0" destOrd="0" presId="urn:microsoft.com/office/officeart/2005/8/layout/radial2"/>
    <dgm:cxn modelId="{ACC0D27C-DAB1-45C5-8122-45230BB356EB}" type="presParOf" srcId="{19CEF44D-84C4-449C-BE09-74F7153E5A93}" destId="{E180E8D2-8336-4C27-B1D8-909BD623C1ED}" srcOrd="0" destOrd="0" presId="urn:microsoft.com/office/officeart/2005/8/layout/radial2"/>
    <dgm:cxn modelId="{97E81F9B-8820-4BBF-B87A-8345F527DCBE}" type="presParOf" srcId="{19CEF44D-84C4-449C-BE09-74F7153E5A93}" destId="{EB626385-1018-49AC-B861-49A3BF7C0340}" srcOrd="1" destOrd="0" presId="urn:microsoft.com/office/officeart/2005/8/layout/radial2"/>
    <dgm:cxn modelId="{D1595E48-B098-4E1E-9D7D-B881979B552A}" type="presParOf" srcId="{77D8C94E-5AF6-4B66-94D7-A458274D2774}" destId="{8B4D7728-53A5-46CA-8AA9-56A605F73659}" srcOrd="1" destOrd="0" presId="urn:microsoft.com/office/officeart/2005/8/layout/radial2"/>
    <dgm:cxn modelId="{CC3C70F1-683B-4C26-B51F-D15151A24998}" type="presParOf" srcId="{77D8C94E-5AF6-4B66-94D7-A458274D2774}" destId="{ED223596-EFB5-4D58-A2EF-EC707B273A61}" srcOrd="2" destOrd="0" presId="urn:microsoft.com/office/officeart/2005/8/layout/radial2"/>
    <dgm:cxn modelId="{9BE785FE-C4BF-4498-B985-E52EE442D84A}" type="presParOf" srcId="{ED223596-EFB5-4D58-A2EF-EC707B273A61}" destId="{47B098F4-B71E-4DB2-822D-D0C7AA9B8873}" srcOrd="0" destOrd="0" presId="urn:microsoft.com/office/officeart/2005/8/layout/radial2"/>
    <dgm:cxn modelId="{65967085-9479-40C3-A663-602D698770C9}" type="presParOf" srcId="{ED223596-EFB5-4D58-A2EF-EC707B273A61}" destId="{310F72A0-4E3A-4349-B610-633E3085BEC7}" srcOrd="1" destOrd="0" presId="urn:microsoft.com/office/officeart/2005/8/layout/radial2"/>
    <dgm:cxn modelId="{252A971A-AD91-4ED6-9A67-4124BC180995}" type="presParOf" srcId="{77D8C94E-5AF6-4B66-94D7-A458274D2774}" destId="{09E3F93C-0E1D-4090-A68D-F6B97921CB04}" srcOrd="3" destOrd="0" presId="urn:microsoft.com/office/officeart/2005/8/layout/radial2"/>
    <dgm:cxn modelId="{BE9A5AC7-81B8-4FEC-8398-9E70A8628426}" type="presParOf" srcId="{77D8C94E-5AF6-4B66-94D7-A458274D2774}" destId="{76420608-B69B-4762-A38D-B4D6597D8FA7}" srcOrd="4" destOrd="0" presId="urn:microsoft.com/office/officeart/2005/8/layout/radial2"/>
    <dgm:cxn modelId="{9CAB103C-8BB6-4879-A6E0-69EB5DEAFF94}" type="presParOf" srcId="{76420608-B69B-4762-A38D-B4D6597D8FA7}" destId="{E6826C8A-149B-47EB-8BDA-B9E6EED968F2}" srcOrd="0" destOrd="0" presId="urn:microsoft.com/office/officeart/2005/8/layout/radial2"/>
    <dgm:cxn modelId="{7B294E9F-7692-4FA8-A4CA-1BC9F1BEB61D}" type="presParOf" srcId="{76420608-B69B-4762-A38D-B4D6597D8FA7}" destId="{F42413B3-18CB-46D3-9CCE-AD7E413D647E}" srcOrd="1" destOrd="0" presId="urn:microsoft.com/office/officeart/2005/8/layout/radial2"/>
    <dgm:cxn modelId="{2001F529-AB13-4702-91FC-D40AFE749C41}" type="presParOf" srcId="{77D8C94E-5AF6-4B66-94D7-A458274D2774}" destId="{F49EBADD-C3F5-4323-87CA-F128E2E899FD}" srcOrd="5" destOrd="0" presId="urn:microsoft.com/office/officeart/2005/8/layout/radial2"/>
    <dgm:cxn modelId="{8F5FA255-CDA2-4C9B-9133-EE0BBC92D7C1}" type="presParOf" srcId="{77D8C94E-5AF6-4B66-94D7-A458274D2774}" destId="{95AFEA05-1229-471F-95CA-187CD80C8A71}" srcOrd="6" destOrd="0" presId="urn:microsoft.com/office/officeart/2005/8/layout/radial2"/>
    <dgm:cxn modelId="{66B2D340-F94B-4CAE-86F7-6C10DB9E4FFE}" type="presParOf" srcId="{95AFEA05-1229-471F-95CA-187CD80C8A71}" destId="{B0190D8C-B387-4616-880F-F99EE652CD83}" srcOrd="0" destOrd="0" presId="urn:microsoft.com/office/officeart/2005/8/layout/radial2"/>
    <dgm:cxn modelId="{E9AC09F1-D890-406E-B2E5-F13BC4CDDC7E}" type="presParOf" srcId="{95AFEA05-1229-471F-95CA-187CD80C8A71}" destId="{7A7B70BD-D792-4C5B-85B7-BD289DB42214}" srcOrd="1" destOrd="0" presId="urn:microsoft.com/office/officeart/2005/8/layout/radial2"/>
    <dgm:cxn modelId="{14C7FD0A-5E88-46B0-8110-745A64809A18}" type="presParOf" srcId="{77D8C94E-5AF6-4B66-94D7-A458274D2774}" destId="{2C7EFB9D-008B-4155-81D4-F2B7C8E33EB9}" srcOrd="7" destOrd="0" presId="urn:microsoft.com/office/officeart/2005/8/layout/radial2"/>
    <dgm:cxn modelId="{97EE82F9-E75B-4C1C-B9FB-9F80612E36C7}" type="presParOf" srcId="{77D8C94E-5AF6-4B66-94D7-A458274D2774}" destId="{C8C2B7CA-8111-439E-93A5-788FE60C68EE}" srcOrd="8" destOrd="0" presId="urn:microsoft.com/office/officeart/2005/8/layout/radial2"/>
    <dgm:cxn modelId="{CFB85AB6-E0B5-4647-B2D9-F0AF971B5979}" type="presParOf" srcId="{C8C2B7CA-8111-439E-93A5-788FE60C68EE}" destId="{BF8499DD-2B4C-4916-9DF8-432A39D66FCA}" srcOrd="0" destOrd="0" presId="urn:microsoft.com/office/officeart/2005/8/layout/radial2"/>
    <dgm:cxn modelId="{035995CE-C614-4799-B188-73CA42217D73}" type="presParOf" srcId="{C8C2B7CA-8111-439E-93A5-788FE60C68EE}" destId="{06696E21-BD6F-46A5-9A10-1BC8B1A4ACB9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C5499F7-82FC-4AE1-9E33-79EC64F01A5D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59A9427C-F667-416B-8CA0-23EF3DEFD3F5}">
      <dgm:prSet phldrT="[文本]"/>
      <dgm:spPr/>
      <dgm:t>
        <a:bodyPr/>
        <a:lstStyle/>
        <a:p>
          <a:r>
            <a:rPr lang="zh-CN" altLang="en-US" dirty="0" smtClean="0">
              <a:solidFill>
                <a:schemeClr val="tx1"/>
              </a:solidFill>
            </a:rPr>
            <a:t>选择主题构建课程主线</a:t>
          </a:r>
          <a:endParaRPr lang="zh-CN" altLang="en-US" dirty="0">
            <a:solidFill>
              <a:schemeClr val="tx1"/>
            </a:solidFill>
          </a:endParaRPr>
        </a:p>
      </dgm:t>
    </dgm:pt>
    <dgm:pt modelId="{00E7B3D6-9B33-4060-B2DD-5AF861FC70E7}" type="parTrans" cxnId="{87DEACF5-6BB6-4D84-8233-CE775ED81A80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B2FFE8FF-B59D-44B5-859C-2075C525022C}" type="sibTrans" cxnId="{87DEACF5-6BB6-4D84-8233-CE775ED81A80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6F64DCE3-CF25-42EF-8E25-442757642F6B}">
      <dgm:prSet phldrT="[文本]"/>
      <dgm:spPr/>
      <dgm:t>
        <a:bodyPr/>
        <a:lstStyle/>
        <a:p>
          <a:r>
            <a:rPr lang="zh-CN" altLang="en-US" dirty="0" smtClean="0">
              <a:solidFill>
                <a:schemeClr val="tx1"/>
              </a:solidFill>
            </a:rPr>
            <a:t>单元子任务独立且递增</a:t>
          </a:r>
          <a:endParaRPr lang="zh-CN" altLang="en-US" dirty="0">
            <a:solidFill>
              <a:schemeClr val="tx1"/>
            </a:solidFill>
          </a:endParaRPr>
        </a:p>
      </dgm:t>
    </dgm:pt>
    <dgm:pt modelId="{D0B6982A-5261-4D66-8447-59939F52559A}" type="parTrans" cxnId="{4F79F0F0-E8C2-49D3-AFCD-8FA4E6BD0E7F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0893EF59-A82D-4D32-A583-E70C4C7A2450}" type="sibTrans" cxnId="{4F79F0F0-E8C2-49D3-AFCD-8FA4E6BD0E7F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77E77648-51C4-4A5D-9A23-2759E4DD3ED2}">
      <dgm:prSet phldrT="[文本]"/>
      <dgm:spPr/>
      <dgm:t>
        <a:bodyPr/>
        <a:lstStyle/>
        <a:p>
          <a:r>
            <a:rPr lang="zh-CN" altLang="en-US" dirty="0" smtClean="0">
              <a:solidFill>
                <a:schemeClr val="tx1"/>
              </a:solidFill>
            </a:rPr>
            <a:t>完成综合任务表现主题</a:t>
          </a:r>
          <a:endParaRPr lang="zh-CN" altLang="en-US" dirty="0">
            <a:solidFill>
              <a:schemeClr val="tx1"/>
            </a:solidFill>
          </a:endParaRPr>
        </a:p>
      </dgm:t>
    </dgm:pt>
    <dgm:pt modelId="{77C04CD2-A3BA-42AF-A9EC-3C992CC8E0A9}" type="parTrans" cxnId="{6FF17843-6645-4315-BA9B-A5CB1ED1F275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0A389F6F-05CD-4206-A862-72230D5485F9}" type="sibTrans" cxnId="{6FF17843-6645-4315-BA9B-A5CB1ED1F275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28C4A5EA-7DEC-41A4-BD08-4CDF6F100AA8}">
      <dgm:prSet phldrT="[文本]"/>
      <dgm:spPr/>
      <dgm:t>
        <a:bodyPr/>
        <a:lstStyle/>
        <a:p>
          <a:r>
            <a:rPr lang="zh-CN" altLang="en-US" dirty="0" smtClean="0">
              <a:solidFill>
                <a:schemeClr val="tx1"/>
              </a:solidFill>
            </a:rPr>
            <a:t>从易到难设计单元任务</a:t>
          </a:r>
          <a:endParaRPr lang="zh-CN" altLang="en-US" dirty="0">
            <a:solidFill>
              <a:schemeClr val="tx1"/>
            </a:solidFill>
          </a:endParaRPr>
        </a:p>
      </dgm:t>
    </dgm:pt>
    <dgm:pt modelId="{922E3DEA-146A-450A-B8FE-71611692C993}" type="parTrans" cxnId="{45AD6E71-D86D-4994-95A7-312958DC0796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A7B332EE-DC14-4DA3-98F5-20A8157B5ADE}" type="sibTrans" cxnId="{45AD6E71-D86D-4994-95A7-312958DC0796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D7BBCBA3-D77F-4D01-8039-3C257662D608}" type="pres">
      <dgm:prSet presAssocID="{7C5499F7-82FC-4AE1-9E33-79EC64F01A5D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CN" altLang="en-US"/>
        </a:p>
      </dgm:t>
    </dgm:pt>
    <dgm:pt modelId="{A016926E-0885-4613-8480-0C2BE565A9B0}" type="pres">
      <dgm:prSet presAssocID="{59A9427C-F667-416B-8CA0-23EF3DEFD3F5}" presName="composite" presStyleCnt="0"/>
      <dgm:spPr/>
    </dgm:pt>
    <dgm:pt modelId="{C5F52DD8-A8F0-4CD5-BEF5-84B57B2DEC03}" type="pres">
      <dgm:prSet presAssocID="{59A9427C-F667-416B-8CA0-23EF3DEFD3F5}" presName="LShape" presStyleLbl="alignNode1" presStyleIdx="0" presStyleCnt="7"/>
      <dgm:spPr/>
    </dgm:pt>
    <dgm:pt modelId="{E6D4B570-15E5-445C-81AC-D97FA32927DE}" type="pres">
      <dgm:prSet presAssocID="{59A9427C-F667-416B-8CA0-23EF3DEFD3F5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0E686C9-2C69-4081-881A-00743C4B472C}" type="pres">
      <dgm:prSet presAssocID="{59A9427C-F667-416B-8CA0-23EF3DEFD3F5}" presName="Triangle" presStyleLbl="alignNode1" presStyleIdx="1" presStyleCnt="7"/>
      <dgm:spPr/>
    </dgm:pt>
    <dgm:pt modelId="{5037E2AC-7CC2-4022-9EDA-C476DF6B7832}" type="pres">
      <dgm:prSet presAssocID="{B2FFE8FF-B59D-44B5-859C-2075C525022C}" presName="sibTrans" presStyleCnt="0"/>
      <dgm:spPr/>
    </dgm:pt>
    <dgm:pt modelId="{A7FE65F9-1160-4A6E-A94A-4E8264E1064E}" type="pres">
      <dgm:prSet presAssocID="{B2FFE8FF-B59D-44B5-859C-2075C525022C}" presName="space" presStyleCnt="0"/>
      <dgm:spPr/>
    </dgm:pt>
    <dgm:pt modelId="{3D1DF186-6229-405E-ABEF-53D532ABBFE4}" type="pres">
      <dgm:prSet presAssocID="{28C4A5EA-7DEC-41A4-BD08-4CDF6F100AA8}" presName="composite" presStyleCnt="0"/>
      <dgm:spPr/>
    </dgm:pt>
    <dgm:pt modelId="{FE6A2656-C770-4694-B81B-D132EBAB8D5F}" type="pres">
      <dgm:prSet presAssocID="{28C4A5EA-7DEC-41A4-BD08-4CDF6F100AA8}" presName="LShape" presStyleLbl="alignNode1" presStyleIdx="2" presStyleCnt="7"/>
      <dgm:spPr/>
    </dgm:pt>
    <dgm:pt modelId="{D9F958B5-9008-40F1-A418-E1990DD3C6B1}" type="pres">
      <dgm:prSet presAssocID="{28C4A5EA-7DEC-41A4-BD08-4CDF6F100AA8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A7C2B72-8AB6-447B-BE32-6CEA201F41FB}" type="pres">
      <dgm:prSet presAssocID="{28C4A5EA-7DEC-41A4-BD08-4CDF6F100AA8}" presName="Triangle" presStyleLbl="alignNode1" presStyleIdx="3" presStyleCnt="7"/>
      <dgm:spPr/>
    </dgm:pt>
    <dgm:pt modelId="{72C57BF9-B8FC-443E-95F8-6AEE212D298A}" type="pres">
      <dgm:prSet presAssocID="{A7B332EE-DC14-4DA3-98F5-20A8157B5ADE}" presName="sibTrans" presStyleCnt="0"/>
      <dgm:spPr/>
    </dgm:pt>
    <dgm:pt modelId="{BB59A001-DC69-495C-AA53-467A5822AE5C}" type="pres">
      <dgm:prSet presAssocID="{A7B332EE-DC14-4DA3-98F5-20A8157B5ADE}" presName="space" presStyleCnt="0"/>
      <dgm:spPr/>
    </dgm:pt>
    <dgm:pt modelId="{E090E138-DCCC-4D2C-9B25-B3D14DDE34DC}" type="pres">
      <dgm:prSet presAssocID="{6F64DCE3-CF25-42EF-8E25-442757642F6B}" presName="composite" presStyleCnt="0"/>
      <dgm:spPr/>
    </dgm:pt>
    <dgm:pt modelId="{69C130EB-0E9B-4762-82A3-CA607F3D2AC1}" type="pres">
      <dgm:prSet presAssocID="{6F64DCE3-CF25-42EF-8E25-442757642F6B}" presName="LShape" presStyleLbl="alignNode1" presStyleIdx="4" presStyleCnt="7"/>
      <dgm:spPr/>
    </dgm:pt>
    <dgm:pt modelId="{FA6926AA-8983-4791-9D75-4C5273D36B19}" type="pres">
      <dgm:prSet presAssocID="{6F64DCE3-CF25-42EF-8E25-442757642F6B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844B33D-0727-4047-BF21-51BE12FA9A2F}" type="pres">
      <dgm:prSet presAssocID="{6F64DCE3-CF25-42EF-8E25-442757642F6B}" presName="Triangle" presStyleLbl="alignNode1" presStyleIdx="5" presStyleCnt="7"/>
      <dgm:spPr/>
    </dgm:pt>
    <dgm:pt modelId="{8175CE27-9D96-43C3-A326-EC66A91AE395}" type="pres">
      <dgm:prSet presAssocID="{0893EF59-A82D-4D32-A583-E70C4C7A2450}" presName="sibTrans" presStyleCnt="0"/>
      <dgm:spPr/>
    </dgm:pt>
    <dgm:pt modelId="{680C274C-7C56-4FF5-B0DB-9FF9CB2842EC}" type="pres">
      <dgm:prSet presAssocID="{0893EF59-A82D-4D32-A583-E70C4C7A2450}" presName="space" presStyleCnt="0"/>
      <dgm:spPr/>
    </dgm:pt>
    <dgm:pt modelId="{CBEA4262-7F74-4210-B0FF-FB0C09F53C9D}" type="pres">
      <dgm:prSet presAssocID="{77E77648-51C4-4A5D-9A23-2759E4DD3ED2}" presName="composite" presStyleCnt="0"/>
      <dgm:spPr/>
    </dgm:pt>
    <dgm:pt modelId="{28F8EC5F-7CF8-47B7-8485-0294A7A1FBED}" type="pres">
      <dgm:prSet presAssocID="{77E77648-51C4-4A5D-9A23-2759E4DD3ED2}" presName="LShape" presStyleLbl="alignNode1" presStyleIdx="6" presStyleCnt="7"/>
      <dgm:spPr/>
    </dgm:pt>
    <dgm:pt modelId="{F04D6E34-C944-4EDE-BB8F-052BD2CAED91}" type="pres">
      <dgm:prSet presAssocID="{77E77648-51C4-4A5D-9A23-2759E4DD3ED2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87DEACF5-6BB6-4D84-8233-CE775ED81A80}" srcId="{7C5499F7-82FC-4AE1-9E33-79EC64F01A5D}" destId="{59A9427C-F667-416B-8CA0-23EF3DEFD3F5}" srcOrd="0" destOrd="0" parTransId="{00E7B3D6-9B33-4060-B2DD-5AF861FC70E7}" sibTransId="{B2FFE8FF-B59D-44B5-859C-2075C525022C}"/>
    <dgm:cxn modelId="{87C2B507-F294-482F-A831-335298650B77}" type="presOf" srcId="{28C4A5EA-7DEC-41A4-BD08-4CDF6F100AA8}" destId="{D9F958B5-9008-40F1-A418-E1990DD3C6B1}" srcOrd="0" destOrd="0" presId="urn:microsoft.com/office/officeart/2009/3/layout/StepUpProcess"/>
    <dgm:cxn modelId="{7781EAF7-28D9-4908-AD0A-ECD607402DEB}" type="presOf" srcId="{6F64DCE3-CF25-42EF-8E25-442757642F6B}" destId="{FA6926AA-8983-4791-9D75-4C5273D36B19}" srcOrd="0" destOrd="0" presId="urn:microsoft.com/office/officeart/2009/3/layout/StepUpProcess"/>
    <dgm:cxn modelId="{6FF17843-6645-4315-BA9B-A5CB1ED1F275}" srcId="{7C5499F7-82FC-4AE1-9E33-79EC64F01A5D}" destId="{77E77648-51C4-4A5D-9A23-2759E4DD3ED2}" srcOrd="3" destOrd="0" parTransId="{77C04CD2-A3BA-42AF-A9EC-3C992CC8E0A9}" sibTransId="{0A389F6F-05CD-4206-A862-72230D5485F9}"/>
    <dgm:cxn modelId="{EA4E0F76-9716-475C-ADF4-F580427DF683}" type="presOf" srcId="{7C5499F7-82FC-4AE1-9E33-79EC64F01A5D}" destId="{D7BBCBA3-D77F-4D01-8039-3C257662D608}" srcOrd="0" destOrd="0" presId="urn:microsoft.com/office/officeart/2009/3/layout/StepUpProcess"/>
    <dgm:cxn modelId="{45AD6E71-D86D-4994-95A7-312958DC0796}" srcId="{7C5499F7-82FC-4AE1-9E33-79EC64F01A5D}" destId="{28C4A5EA-7DEC-41A4-BD08-4CDF6F100AA8}" srcOrd="1" destOrd="0" parTransId="{922E3DEA-146A-450A-B8FE-71611692C993}" sibTransId="{A7B332EE-DC14-4DA3-98F5-20A8157B5ADE}"/>
    <dgm:cxn modelId="{424A19BC-F718-418F-8B1C-FE549652D08B}" type="presOf" srcId="{77E77648-51C4-4A5D-9A23-2759E4DD3ED2}" destId="{F04D6E34-C944-4EDE-BB8F-052BD2CAED91}" srcOrd="0" destOrd="0" presId="urn:microsoft.com/office/officeart/2009/3/layout/StepUpProcess"/>
    <dgm:cxn modelId="{7B0BE567-FAB8-414A-9934-2787A0BED45D}" type="presOf" srcId="{59A9427C-F667-416B-8CA0-23EF3DEFD3F5}" destId="{E6D4B570-15E5-445C-81AC-D97FA32927DE}" srcOrd="0" destOrd="0" presId="urn:microsoft.com/office/officeart/2009/3/layout/StepUpProcess"/>
    <dgm:cxn modelId="{4F79F0F0-E8C2-49D3-AFCD-8FA4E6BD0E7F}" srcId="{7C5499F7-82FC-4AE1-9E33-79EC64F01A5D}" destId="{6F64DCE3-CF25-42EF-8E25-442757642F6B}" srcOrd="2" destOrd="0" parTransId="{D0B6982A-5261-4D66-8447-59939F52559A}" sibTransId="{0893EF59-A82D-4D32-A583-E70C4C7A2450}"/>
    <dgm:cxn modelId="{50452334-7575-4A72-B59D-A9B76BEA3B1D}" type="presParOf" srcId="{D7BBCBA3-D77F-4D01-8039-3C257662D608}" destId="{A016926E-0885-4613-8480-0C2BE565A9B0}" srcOrd="0" destOrd="0" presId="urn:microsoft.com/office/officeart/2009/3/layout/StepUpProcess"/>
    <dgm:cxn modelId="{BC0EB772-FBEF-44DF-A20B-FC7B13535CE5}" type="presParOf" srcId="{A016926E-0885-4613-8480-0C2BE565A9B0}" destId="{C5F52DD8-A8F0-4CD5-BEF5-84B57B2DEC03}" srcOrd="0" destOrd="0" presId="urn:microsoft.com/office/officeart/2009/3/layout/StepUpProcess"/>
    <dgm:cxn modelId="{75826E53-7765-47F6-830D-D76E1A9F8BDC}" type="presParOf" srcId="{A016926E-0885-4613-8480-0C2BE565A9B0}" destId="{E6D4B570-15E5-445C-81AC-D97FA32927DE}" srcOrd="1" destOrd="0" presId="urn:microsoft.com/office/officeart/2009/3/layout/StepUpProcess"/>
    <dgm:cxn modelId="{0CDA8C64-6959-4E85-BD17-1216F2F633AF}" type="presParOf" srcId="{A016926E-0885-4613-8480-0C2BE565A9B0}" destId="{50E686C9-2C69-4081-881A-00743C4B472C}" srcOrd="2" destOrd="0" presId="urn:microsoft.com/office/officeart/2009/3/layout/StepUpProcess"/>
    <dgm:cxn modelId="{E99BA778-1E35-4893-B7F8-8E58BB95BD1F}" type="presParOf" srcId="{D7BBCBA3-D77F-4D01-8039-3C257662D608}" destId="{5037E2AC-7CC2-4022-9EDA-C476DF6B7832}" srcOrd="1" destOrd="0" presId="urn:microsoft.com/office/officeart/2009/3/layout/StepUpProcess"/>
    <dgm:cxn modelId="{4B2B64AC-323E-4E77-A31E-F27DC785F425}" type="presParOf" srcId="{5037E2AC-7CC2-4022-9EDA-C476DF6B7832}" destId="{A7FE65F9-1160-4A6E-A94A-4E8264E1064E}" srcOrd="0" destOrd="0" presId="urn:microsoft.com/office/officeart/2009/3/layout/StepUpProcess"/>
    <dgm:cxn modelId="{5B9E6498-D90A-4AB9-AA95-D98653175F7C}" type="presParOf" srcId="{D7BBCBA3-D77F-4D01-8039-3C257662D608}" destId="{3D1DF186-6229-405E-ABEF-53D532ABBFE4}" srcOrd="2" destOrd="0" presId="urn:microsoft.com/office/officeart/2009/3/layout/StepUpProcess"/>
    <dgm:cxn modelId="{02DBF228-C26C-4E73-8B7A-9A6931AA0272}" type="presParOf" srcId="{3D1DF186-6229-405E-ABEF-53D532ABBFE4}" destId="{FE6A2656-C770-4694-B81B-D132EBAB8D5F}" srcOrd="0" destOrd="0" presId="urn:microsoft.com/office/officeart/2009/3/layout/StepUpProcess"/>
    <dgm:cxn modelId="{DB91AD01-35EB-452C-B8FA-6D7891ECB3FD}" type="presParOf" srcId="{3D1DF186-6229-405E-ABEF-53D532ABBFE4}" destId="{D9F958B5-9008-40F1-A418-E1990DD3C6B1}" srcOrd="1" destOrd="0" presId="urn:microsoft.com/office/officeart/2009/3/layout/StepUpProcess"/>
    <dgm:cxn modelId="{832FB8F1-104A-4A91-BA2D-1965D7DD7551}" type="presParOf" srcId="{3D1DF186-6229-405E-ABEF-53D532ABBFE4}" destId="{DA7C2B72-8AB6-447B-BE32-6CEA201F41FB}" srcOrd="2" destOrd="0" presId="urn:microsoft.com/office/officeart/2009/3/layout/StepUpProcess"/>
    <dgm:cxn modelId="{D375A62B-6700-4A85-9BEB-B2DDCA573189}" type="presParOf" srcId="{D7BBCBA3-D77F-4D01-8039-3C257662D608}" destId="{72C57BF9-B8FC-443E-95F8-6AEE212D298A}" srcOrd="3" destOrd="0" presId="urn:microsoft.com/office/officeart/2009/3/layout/StepUpProcess"/>
    <dgm:cxn modelId="{67A41AB7-1E95-4ADF-89DD-2E69F7F19D69}" type="presParOf" srcId="{72C57BF9-B8FC-443E-95F8-6AEE212D298A}" destId="{BB59A001-DC69-495C-AA53-467A5822AE5C}" srcOrd="0" destOrd="0" presId="urn:microsoft.com/office/officeart/2009/3/layout/StepUpProcess"/>
    <dgm:cxn modelId="{CF7EBC30-474C-4797-9C72-460C7BB1B9F8}" type="presParOf" srcId="{D7BBCBA3-D77F-4D01-8039-3C257662D608}" destId="{E090E138-DCCC-4D2C-9B25-B3D14DDE34DC}" srcOrd="4" destOrd="0" presId="urn:microsoft.com/office/officeart/2009/3/layout/StepUpProcess"/>
    <dgm:cxn modelId="{50BAE1EB-C40C-438C-893F-7723C0544B6D}" type="presParOf" srcId="{E090E138-DCCC-4D2C-9B25-B3D14DDE34DC}" destId="{69C130EB-0E9B-4762-82A3-CA607F3D2AC1}" srcOrd="0" destOrd="0" presId="urn:microsoft.com/office/officeart/2009/3/layout/StepUpProcess"/>
    <dgm:cxn modelId="{6FB5F29A-70BF-421E-A685-CBE1E38F5C3C}" type="presParOf" srcId="{E090E138-DCCC-4D2C-9B25-B3D14DDE34DC}" destId="{FA6926AA-8983-4791-9D75-4C5273D36B19}" srcOrd="1" destOrd="0" presId="urn:microsoft.com/office/officeart/2009/3/layout/StepUpProcess"/>
    <dgm:cxn modelId="{6CBE621B-E42F-4A50-96B8-6A39DE35D676}" type="presParOf" srcId="{E090E138-DCCC-4D2C-9B25-B3D14DDE34DC}" destId="{6844B33D-0727-4047-BF21-51BE12FA9A2F}" srcOrd="2" destOrd="0" presId="urn:microsoft.com/office/officeart/2009/3/layout/StepUpProcess"/>
    <dgm:cxn modelId="{D5E9F2BA-C210-4BB3-B7D8-1C69977AA3CA}" type="presParOf" srcId="{D7BBCBA3-D77F-4D01-8039-3C257662D608}" destId="{8175CE27-9D96-43C3-A326-EC66A91AE395}" srcOrd="5" destOrd="0" presId="urn:microsoft.com/office/officeart/2009/3/layout/StepUpProcess"/>
    <dgm:cxn modelId="{BA4B0589-14DA-4E30-9131-13B4BC3E586A}" type="presParOf" srcId="{8175CE27-9D96-43C3-A326-EC66A91AE395}" destId="{680C274C-7C56-4FF5-B0DB-9FF9CB2842EC}" srcOrd="0" destOrd="0" presId="urn:microsoft.com/office/officeart/2009/3/layout/StepUpProcess"/>
    <dgm:cxn modelId="{D9798DAE-AC90-4FC5-A2DC-D3CD3B050533}" type="presParOf" srcId="{D7BBCBA3-D77F-4D01-8039-3C257662D608}" destId="{CBEA4262-7F74-4210-B0FF-FB0C09F53C9D}" srcOrd="6" destOrd="0" presId="urn:microsoft.com/office/officeart/2009/3/layout/StepUpProcess"/>
    <dgm:cxn modelId="{1356C11B-FF51-4759-A74B-D1918DE4631F}" type="presParOf" srcId="{CBEA4262-7F74-4210-B0FF-FB0C09F53C9D}" destId="{28F8EC5F-7CF8-47B7-8485-0294A7A1FBED}" srcOrd="0" destOrd="0" presId="urn:microsoft.com/office/officeart/2009/3/layout/StepUpProcess"/>
    <dgm:cxn modelId="{67E300F2-5D9D-4BDC-88FA-7E43A0F0495E}" type="presParOf" srcId="{CBEA4262-7F74-4210-B0FF-FB0C09F53C9D}" destId="{F04D6E34-C944-4EDE-BB8F-052BD2CAED91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4859345-4B06-4F3D-8C3B-E3DD9434DA0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5297CB9D-C907-47BC-9100-7D8613CDDDB7}">
      <dgm:prSet phldrT="[文本]"/>
      <dgm:spPr/>
      <dgm:t>
        <a:bodyPr/>
        <a:lstStyle/>
        <a:p>
          <a:r>
            <a:rPr lang="zh-CN" altLang="en-US" dirty="0" smtClean="0"/>
            <a:t>混合式编程教学</a:t>
          </a:r>
          <a:endParaRPr lang="zh-CN" altLang="en-US" dirty="0"/>
        </a:p>
      </dgm:t>
    </dgm:pt>
    <dgm:pt modelId="{C4E2AEFE-7A0B-4961-8E6F-9DD0505A8DAB}" type="parTrans" cxnId="{4153CD35-2E7C-4319-9F66-4E73FB72AB68}">
      <dgm:prSet/>
      <dgm:spPr/>
      <dgm:t>
        <a:bodyPr/>
        <a:lstStyle/>
        <a:p>
          <a:endParaRPr lang="zh-CN" altLang="en-US"/>
        </a:p>
      </dgm:t>
    </dgm:pt>
    <dgm:pt modelId="{8143BD39-97EC-40C6-B307-2C23C1E36FA6}" type="sibTrans" cxnId="{4153CD35-2E7C-4319-9F66-4E73FB72AB68}">
      <dgm:prSet/>
      <dgm:spPr/>
      <dgm:t>
        <a:bodyPr/>
        <a:lstStyle/>
        <a:p>
          <a:endParaRPr lang="zh-CN" altLang="en-US"/>
        </a:p>
      </dgm:t>
    </dgm:pt>
    <dgm:pt modelId="{64075561-1E13-4DCF-9A99-C8E3CEA33C1D}">
      <dgm:prSet phldrT="[文本]"/>
      <dgm:spPr/>
      <dgm:t>
        <a:bodyPr/>
        <a:lstStyle/>
        <a:p>
          <a:r>
            <a:rPr lang="zh-CN" altLang="en-US" dirty="0" smtClean="0">
              <a:latin typeface="方正小标宋简体" panose="03000509000000000000" pitchFamily="65" charset="-122"/>
              <a:ea typeface="方正小标宋简体" panose="03000509000000000000" pitchFamily="65" charset="-122"/>
            </a:rPr>
            <a:t>混合式编程教学环境的设计与开发</a:t>
          </a:r>
          <a:endParaRPr lang="zh-CN" altLang="en-US" dirty="0"/>
        </a:p>
      </dgm:t>
    </dgm:pt>
    <dgm:pt modelId="{25CC6C3A-ED79-4E0C-A2E9-DC50B7FA0B9B}" type="parTrans" cxnId="{E97C6C3A-1CE6-485D-90DC-C5D568914C38}">
      <dgm:prSet/>
      <dgm:spPr/>
      <dgm:t>
        <a:bodyPr/>
        <a:lstStyle/>
        <a:p>
          <a:endParaRPr lang="zh-CN" altLang="en-US"/>
        </a:p>
      </dgm:t>
    </dgm:pt>
    <dgm:pt modelId="{D6DA26CA-088A-49C6-9073-780AE37C0885}" type="sibTrans" cxnId="{E97C6C3A-1CE6-485D-90DC-C5D568914C38}">
      <dgm:prSet/>
      <dgm:spPr/>
      <dgm:t>
        <a:bodyPr/>
        <a:lstStyle/>
        <a:p>
          <a:endParaRPr lang="zh-CN" altLang="en-US"/>
        </a:p>
      </dgm:t>
    </dgm:pt>
    <dgm:pt modelId="{311A3E72-0381-4D35-AA2A-67B258F71B58}">
      <dgm:prSet phldrT="[文本]"/>
      <dgm:spPr/>
      <dgm:t>
        <a:bodyPr/>
        <a:lstStyle/>
        <a:p>
          <a:r>
            <a:rPr lang="zh-CN" altLang="en-US" dirty="0" smtClean="0"/>
            <a:t>支架式编程教学</a:t>
          </a:r>
          <a:endParaRPr lang="zh-CN" altLang="en-US" dirty="0"/>
        </a:p>
      </dgm:t>
    </dgm:pt>
    <dgm:pt modelId="{339A41AC-95E8-4AC4-92C4-9BDDB5E183B1}" type="parTrans" cxnId="{B7FBA5C6-EAAC-479D-BCBC-D3A39C9DEEBD}">
      <dgm:prSet/>
      <dgm:spPr/>
      <dgm:t>
        <a:bodyPr/>
        <a:lstStyle/>
        <a:p>
          <a:endParaRPr lang="zh-CN" altLang="en-US"/>
        </a:p>
      </dgm:t>
    </dgm:pt>
    <dgm:pt modelId="{5550EC5D-F494-454E-8FFE-3518B672E8A7}" type="sibTrans" cxnId="{B7FBA5C6-EAAC-479D-BCBC-D3A39C9DEEBD}">
      <dgm:prSet/>
      <dgm:spPr/>
      <dgm:t>
        <a:bodyPr/>
        <a:lstStyle/>
        <a:p>
          <a:endParaRPr lang="zh-CN" altLang="en-US"/>
        </a:p>
      </dgm:t>
    </dgm:pt>
    <dgm:pt modelId="{0B8D856F-77C2-4847-AB87-A343E291F5D4}">
      <dgm:prSet/>
      <dgm:spPr/>
      <dgm:t>
        <a:bodyPr/>
        <a:lstStyle/>
        <a:p>
          <a:r>
            <a:rPr lang="zh-CN" altLang="en-US" dirty="0" smtClean="0">
              <a:latin typeface="方正小标宋简体" panose="03000509000000000000" pitchFamily="65" charset="-122"/>
              <a:ea typeface="方正小标宋简体" panose="03000509000000000000" pitchFamily="65" charset="-122"/>
            </a:rPr>
            <a:t>混合式编程教学策略研究及效果分析</a:t>
          </a:r>
          <a:endParaRPr lang="en-US" altLang="zh-CN" dirty="0" smtClean="0">
            <a:latin typeface="方正小标宋简体" panose="03000509000000000000" pitchFamily="65" charset="-122"/>
            <a:ea typeface="方正小标宋简体" panose="03000509000000000000" pitchFamily="65" charset="-122"/>
          </a:endParaRPr>
        </a:p>
      </dgm:t>
    </dgm:pt>
    <dgm:pt modelId="{DA086F2E-DA25-4651-B95F-9B4EBFADA779}" type="parTrans" cxnId="{8A673AE4-070B-4216-8D27-F6745FD42040}">
      <dgm:prSet/>
      <dgm:spPr/>
      <dgm:t>
        <a:bodyPr/>
        <a:lstStyle/>
        <a:p>
          <a:endParaRPr lang="zh-CN" altLang="en-US"/>
        </a:p>
      </dgm:t>
    </dgm:pt>
    <dgm:pt modelId="{F63D85DC-6013-4995-A5C5-A14802A8E068}" type="sibTrans" cxnId="{8A673AE4-070B-4216-8D27-F6745FD42040}">
      <dgm:prSet/>
      <dgm:spPr/>
      <dgm:t>
        <a:bodyPr/>
        <a:lstStyle/>
        <a:p>
          <a:endParaRPr lang="zh-CN" altLang="en-US"/>
        </a:p>
      </dgm:t>
    </dgm:pt>
    <dgm:pt modelId="{203B1FBE-EC32-436A-BEB8-7B527A36701B}">
      <dgm:prSet/>
      <dgm:spPr/>
      <dgm:t>
        <a:bodyPr/>
        <a:lstStyle/>
        <a:p>
          <a:r>
            <a:rPr lang="zh-CN" altLang="en-US" dirty="0" smtClean="0">
              <a:latin typeface="方正小标宋简体" panose="03000509000000000000" pitchFamily="65" charset="-122"/>
              <a:ea typeface="方正小标宋简体" panose="03000509000000000000" pitchFamily="65" charset="-122"/>
            </a:rPr>
            <a:t>混合式编程环境中的学生行为分析</a:t>
          </a:r>
          <a:endParaRPr lang="en-US" altLang="zh-CN" dirty="0" smtClean="0">
            <a:latin typeface="方正小标宋简体" panose="03000509000000000000" pitchFamily="65" charset="-122"/>
            <a:ea typeface="方正小标宋简体" panose="03000509000000000000" pitchFamily="65" charset="-122"/>
          </a:endParaRPr>
        </a:p>
      </dgm:t>
    </dgm:pt>
    <dgm:pt modelId="{0D5BE7A1-9453-40ED-AE5B-8B0DCC6C3AE3}" type="parTrans" cxnId="{C9CCD072-EC28-4E55-A886-613BCBDD2134}">
      <dgm:prSet/>
      <dgm:spPr/>
      <dgm:t>
        <a:bodyPr/>
        <a:lstStyle/>
        <a:p>
          <a:endParaRPr lang="zh-CN" altLang="en-US"/>
        </a:p>
      </dgm:t>
    </dgm:pt>
    <dgm:pt modelId="{15670D15-C936-4B07-9F05-5B46A12D8410}" type="sibTrans" cxnId="{C9CCD072-EC28-4E55-A886-613BCBDD2134}">
      <dgm:prSet/>
      <dgm:spPr/>
      <dgm:t>
        <a:bodyPr/>
        <a:lstStyle/>
        <a:p>
          <a:endParaRPr lang="zh-CN" altLang="en-US"/>
        </a:p>
      </dgm:t>
    </dgm:pt>
    <dgm:pt modelId="{8C375E17-D166-4113-8E15-E20E6BEE451D}">
      <dgm:prSet phldrT="[文本]"/>
      <dgm:spPr/>
      <dgm:t>
        <a:bodyPr/>
        <a:lstStyle/>
        <a:p>
          <a:r>
            <a:rPr lang="zh-CN" altLang="en-US" dirty="0" smtClean="0"/>
            <a:t>开放式与支架式编程教学环境在线学习效果研究</a:t>
          </a:r>
          <a:endParaRPr lang="zh-CN" altLang="en-US" dirty="0"/>
        </a:p>
      </dgm:t>
    </dgm:pt>
    <dgm:pt modelId="{3E8918E6-01FD-48D9-99E6-07E8CAC7B0B5}" type="parTrans" cxnId="{A19EFC4E-9EA9-4819-BE2D-8EC0A2D05B33}">
      <dgm:prSet/>
      <dgm:spPr/>
      <dgm:t>
        <a:bodyPr/>
        <a:lstStyle/>
        <a:p>
          <a:endParaRPr lang="zh-CN" altLang="en-US"/>
        </a:p>
      </dgm:t>
    </dgm:pt>
    <dgm:pt modelId="{9CBECEF4-C1EF-474E-8A2C-D1970BC0896B}" type="sibTrans" cxnId="{A19EFC4E-9EA9-4819-BE2D-8EC0A2D05B33}">
      <dgm:prSet/>
      <dgm:spPr/>
      <dgm:t>
        <a:bodyPr/>
        <a:lstStyle/>
        <a:p>
          <a:endParaRPr lang="zh-CN" altLang="en-US"/>
        </a:p>
      </dgm:t>
    </dgm:pt>
    <dgm:pt modelId="{61ED3009-4592-4280-9E37-E89BBAC3D814}">
      <dgm:prSet phldrT="[文本]"/>
      <dgm:spPr/>
      <dgm:t>
        <a:bodyPr/>
        <a:lstStyle/>
        <a:p>
          <a:r>
            <a:rPr lang="zh-CN" altLang="en-US" dirty="0" smtClean="0"/>
            <a:t>支架式编程教学环境设计与开发</a:t>
          </a:r>
          <a:endParaRPr lang="zh-CN" altLang="en-US" dirty="0"/>
        </a:p>
      </dgm:t>
    </dgm:pt>
    <dgm:pt modelId="{BB474F39-5B48-4FDC-850C-366AA2CE8107}" type="parTrans" cxnId="{0A5D188C-F67F-475B-9807-68ED1460B166}">
      <dgm:prSet/>
      <dgm:spPr/>
      <dgm:t>
        <a:bodyPr/>
        <a:lstStyle/>
        <a:p>
          <a:endParaRPr lang="zh-CN" altLang="en-US"/>
        </a:p>
      </dgm:t>
    </dgm:pt>
    <dgm:pt modelId="{CEE39155-E6CC-4FDD-B1A3-9D9E109C326D}" type="sibTrans" cxnId="{0A5D188C-F67F-475B-9807-68ED1460B166}">
      <dgm:prSet/>
      <dgm:spPr/>
      <dgm:t>
        <a:bodyPr/>
        <a:lstStyle/>
        <a:p>
          <a:endParaRPr lang="zh-CN" altLang="en-US"/>
        </a:p>
      </dgm:t>
    </dgm:pt>
    <dgm:pt modelId="{3C3134A6-50DA-434B-9953-7DA8754FDB6A}">
      <dgm:prSet phldrT="[文本]"/>
      <dgm:spPr/>
      <dgm:t>
        <a:bodyPr/>
        <a:lstStyle/>
        <a:p>
          <a:r>
            <a:rPr lang="zh-CN" altLang="en-US" dirty="0" smtClean="0"/>
            <a:t>支持教师自己设计任务</a:t>
          </a:r>
          <a:endParaRPr lang="zh-CN" altLang="en-US" dirty="0"/>
        </a:p>
      </dgm:t>
    </dgm:pt>
    <dgm:pt modelId="{8BF9A685-C4AB-408F-A18F-9A40632A5101}" type="parTrans" cxnId="{6D1C4A1B-2738-47F9-920D-B52455447234}">
      <dgm:prSet/>
      <dgm:spPr/>
      <dgm:t>
        <a:bodyPr/>
        <a:lstStyle/>
        <a:p>
          <a:endParaRPr lang="zh-CN" altLang="en-US"/>
        </a:p>
      </dgm:t>
    </dgm:pt>
    <dgm:pt modelId="{842B4749-9D52-44F8-86D1-C2083BE79D43}" type="sibTrans" cxnId="{6D1C4A1B-2738-47F9-920D-B52455447234}">
      <dgm:prSet/>
      <dgm:spPr/>
      <dgm:t>
        <a:bodyPr/>
        <a:lstStyle/>
        <a:p>
          <a:endParaRPr lang="zh-CN" altLang="en-US"/>
        </a:p>
      </dgm:t>
    </dgm:pt>
    <dgm:pt modelId="{25A0D2F4-974E-40E2-9CEF-1A39405DA3A4}">
      <dgm:prSet phldrT="[文本]"/>
      <dgm:spPr/>
      <dgm:t>
        <a:bodyPr/>
        <a:lstStyle/>
        <a:p>
          <a:r>
            <a:rPr lang="zh-CN" altLang="en-US" dirty="0" smtClean="0"/>
            <a:t>学生任务完成情况实时反馈</a:t>
          </a:r>
          <a:endParaRPr lang="zh-CN" altLang="en-US" dirty="0"/>
        </a:p>
      </dgm:t>
    </dgm:pt>
    <dgm:pt modelId="{9DBBE4A3-8470-4E0C-BEC4-CE29366119B1}" type="parTrans" cxnId="{DDD1C98D-311C-4025-AAA8-D5ED04C5ED6A}">
      <dgm:prSet/>
      <dgm:spPr/>
      <dgm:t>
        <a:bodyPr/>
        <a:lstStyle/>
        <a:p>
          <a:endParaRPr lang="zh-CN" altLang="en-US"/>
        </a:p>
      </dgm:t>
    </dgm:pt>
    <dgm:pt modelId="{AFE59EFA-59A9-4130-B1EE-1D41D40652A8}" type="sibTrans" cxnId="{DDD1C98D-311C-4025-AAA8-D5ED04C5ED6A}">
      <dgm:prSet/>
      <dgm:spPr/>
      <dgm:t>
        <a:bodyPr/>
        <a:lstStyle/>
        <a:p>
          <a:endParaRPr lang="zh-CN" altLang="en-US"/>
        </a:p>
      </dgm:t>
    </dgm:pt>
    <dgm:pt modelId="{7A8BD07C-DE81-4073-8793-5F16F555AEE4}" type="pres">
      <dgm:prSet presAssocID="{34859345-4B06-4F3D-8C3B-E3DD9434DA0D}" presName="linear" presStyleCnt="0">
        <dgm:presLayoutVars>
          <dgm:animLvl val="lvl"/>
          <dgm:resizeHandles val="exact"/>
        </dgm:presLayoutVars>
      </dgm:prSet>
      <dgm:spPr/>
    </dgm:pt>
    <dgm:pt modelId="{D09F90C9-8AFE-4AF8-8409-5525055D7137}" type="pres">
      <dgm:prSet presAssocID="{5297CB9D-C907-47BC-9100-7D8613CDDDB7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7AE68F6-43D9-417E-84F2-EFE8E7A9BFA1}" type="pres">
      <dgm:prSet presAssocID="{5297CB9D-C907-47BC-9100-7D8613CDDDB7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E87FCBB-7362-4EFF-A520-319E4E996FDA}" type="pres">
      <dgm:prSet presAssocID="{311A3E72-0381-4D35-AA2A-67B258F71B58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AB9404C-FAF7-42D8-87D5-13305A3D3599}" type="pres">
      <dgm:prSet presAssocID="{311A3E72-0381-4D35-AA2A-67B258F71B58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B8AA8EAF-976F-42AD-8437-35CA3B44482B}" type="presOf" srcId="{64075561-1E13-4DCF-9A99-C8E3CEA33C1D}" destId="{87AE68F6-43D9-417E-84F2-EFE8E7A9BFA1}" srcOrd="0" destOrd="0" presId="urn:microsoft.com/office/officeart/2005/8/layout/vList2"/>
    <dgm:cxn modelId="{AB1F3A62-7D0A-4793-B8CD-6F9112A8335D}" type="presOf" srcId="{61ED3009-4592-4280-9E37-E89BBAC3D814}" destId="{CAB9404C-FAF7-42D8-87D5-13305A3D3599}" srcOrd="0" destOrd="0" presId="urn:microsoft.com/office/officeart/2005/8/layout/vList2"/>
    <dgm:cxn modelId="{D340EDEF-4838-4ABE-8818-97152CAD3D51}" type="presOf" srcId="{5297CB9D-C907-47BC-9100-7D8613CDDDB7}" destId="{D09F90C9-8AFE-4AF8-8409-5525055D7137}" srcOrd="0" destOrd="0" presId="urn:microsoft.com/office/officeart/2005/8/layout/vList2"/>
    <dgm:cxn modelId="{BA59EC55-3F74-4BD0-8D61-E208B228A1D0}" type="presOf" srcId="{34859345-4B06-4F3D-8C3B-E3DD9434DA0D}" destId="{7A8BD07C-DE81-4073-8793-5F16F555AEE4}" srcOrd="0" destOrd="0" presId="urn:microsoft.com/office/officeart/2005/8/layout/vList2"/>
    <dgm:cxn modelId="{D0930881-292F-4CC1-A28D-277D8C36D2E6}" type="presOf" srcId="{25A0D2F4-974E-40E2-9CEF-1A39405DA3A4}" destId="{CAB9404C-FAF7-42D8-87D5-13305A3D3599}" srcOrd="0" destOrd="2" presId="urn:microsoft.com/office/officeart/2005/8/layout/vList2"/>
    <dgm:cxn modelId="{CB0D4591-AA70-4B2E-9DD9-501F3AF3F342}" type="presOf" srcId="{0B8D856F-77C2-4847-AB87-A343E291F5D4}" destId="{87AE68F6-43D9-417E-84F2-EFE8E7A9BFA1}" srcOrd="0" destOrd="1" presId="urn:microsoft.com/office/officeart/2005/8/layout/vList2"/>
    <dgm:cxn modelId="{10A85C45-3649-4B41-BFAC-943C8EEEFCB8}" type="presOf" srcId="{8C375E17-D166-4113-8E15-E20E6BEE451D}" destId="{CAB9404C-FAF7-42D8-87D5-13305A3D3599}" srcOrd="0" destOrd="3" presId="urn:microsoft.com/office/officeart/2005/8/layout/vList2"/>
    <dgm:cxn modelId="{A19EFC4E-9EA9-4819-BE2D-8EC0A2D05B33}" srcId="{311A3E72-0381-4D35-AA2A-67B258F71B58}" destId="{8C375E17-D166-4113-8E15-E20E6BEE451D}" srcOrd="1" destOrd="0" parTransId="{3E8918E6-01FD-48D9-99E6-07E8CAC7B0B5}" sibTransId="{9CBECEF4-C1EF-474E-8A2C-D1970BC0896B}"/>
    <dgm:cxn modelId="{6D1C4A1B-2738-47F9-920D-B52455447234}" srcId="{61ED3009-4592-4280-9E37-E89BBAC3D814}" destId="{3C3134A6-50DA-434B-9953-7DA8754FDB6A}" srcOrd="0" destOrd="0" parTransId="{8BF9A685-C4AB-408F-A18F-9A40632A5101}" sibTransId="{842B4749-9D52-44F8-86D1-C2083BE79D43}"/>
    <dgm:cxn modelId="{C9CCD072-EC28-4E55-A886-613BCBDD2134}" srcId="{5297CB9D-C907-47BC-9100-7D8613CDDDB7}" destId="{203B1FBE-EC32-436A-BEB8-7B527A36701B}" srcOrd="2" destOrd="0" parTransId="{0D5BE7A1-9453-40ED-AE5B-8B0DCC6C3AE3}" sibTransId="{15670D15-C936-4B07-9F05-5B46A12D8410}"/>
    <dgm:cxn modelId="{A194D483-1287-4B64-9A90-BCBA7E3D1AD0}" type="presOf" srcId="{203B1FBE-EC32-436A-BEB8-7B527A36701B}" destId="{87AE68F6-43D9-417E-84F2-EFE8E7A9BFA1}" srcOrd="0" destOrd="2" presId="urn:microsoft.com/office/officeart/2005/8/layout/vList2"/>
    <dgm:cxn modelId="{B13F02FC-318D-4DAB-A89D-1D5594253631}" type="presOf" srcId="{311A3E72-0381-4D35-AA2A-67B258F71B58}" destId="{DE87FCBB-7362-4EFF-A520-319E4E996FDA}" srcOrd="0" destOrd="0" presId="urn:microsoft.com/office/officeart/2005/8/layout/vList2"/>
    <dgm:cxn modelId="{0A5D188C-F67F-475B-9807-68ED1460B166}" srcId="{311A3E72-0381-4D35-AA2A-67B258F71B58}" destId="{61ED3009-4592-4280-9E37-E89BBAC3D814}" srcOrd="0" destOrd="0" parTransId="{BB474F39-5B48-4FDC-850C-366AA2CE8107}" sibTransId="{CEE39155-E6CC-4FDD-B1A3-9D9E109C326D}"/>
    <dgm:cxn modelId="{DDD1C98D-311C-4025-AAA8-D5ED04C5ED6A}" srcId="{61ED3009-4592-4280-9E37-E89BBAC3D814}" destId="{25A0D2F4-974E-40E2-9CEF-1A39405DA3A4}" srcOrd="1" destOrd="0" parTransId="{9DBBE4A3-8470-4E0C-BEC4-CE29366119B1}" sibTransId="{AFE59EFA-59A9-4130-B1EE-1D41D40652A8}"/>
    <dgm:cxn modelId="{8A673AE4-070B-4216-8D27-F6745FD42040}" srcId="{5297CB9D-C907-47BC-9100-7D8613CDDDB7}" destId="{0B8D856F-77C2-4847-AB87-A343E291F5D4}" srcOrd="1" destOrd="0" parTransId="{DA086F2E-DA25-4651-B95F-9B4EBFADA779}" sibTransId="{F63D85DC-6013-4995-A5C5-A14802A8E068}"/>
    <dgm:cxn modelId="{4153CD35-2E7C-4319-9F66-4E73FB72AB68}" srcId="{34859345-4B06-4F3D-8C3B-E3DD9434DA0D}" destId="{5297CB9D-C907-47BC-9100-7D8613CDDDB7}" srcOrd="0" destOrd="0" parTransId="{C4E2AEFE-7A0B-4961-8E6F-9DD0505A8DAB}" sibTransId="{8143BD39-97EC-40C6-B307-2C23C1E36FA6}"/>
    <dgm:cxn modelId="{0D86718F-1FEC-49E6-A28A-7AAE75CE134C}" type="presOf" srcId="{3C3134A6-50DA-434B-9953-7DA8754FDB6A}" destId="{CAB9404C-FAF7-42D8-87D5-13305A3D3599}" srcOrd="0" destOrd="1" presId="urn:microsoft.com/office/officeart/2005/8/layout/vList2"/>
    <dgm:cxn modelId="{B7FBA5C6-EAAC-479D-BCBC-D3A39C9DEEBD}" srcId="{34859345-4B06-4F3D-8C3B-E3DD9434DA0D}" destId="{311A3E72-0381-4D35-AA2A-67B258F71B58}" srcOrd="1" destOrd="0" parTransId="{339A41AC-95E8-4AC4-92C4-9BDDB5E183B1}" sibTransId="{5550EC5D-F494-454E-8FFE-3518B672E8A7}"/>
    <dgm:cxn modelId="{E97C6C3A-1CE6-485D-90DC-C5D568914C38}" srcId="{5297CB9D-C907-47BC-9100-7D8613CDDDB7}" destId="{64075561-1E13-4DCF-9A99-C8E3CEA33C1D}" srcOrd="0" destOrd="0" parTransId="{25CC6C3A-ED79-4E0C-A2E9-DC50B7FA0B9B}" sibTransId="{D6DA26CA-088A-49C6-9073-780AE37C0885}"/>
    <dgm:cxn modelId="{BDA2D074-CD95-48EA-BC76-6544F5C19DD4}" type="presParOf" srcId="{7A8BD07C-DE81-4073-8793-5F16F555AEE4}" destId="{D09F90C9-8AFE-4AF8-8409-5525055D7137}" srcOrd="0" destOrd="0" presId="urn:microsoft.com/office/officeart/2005/8/layout/vList2"/>
    <dgm:cxn modelId="{00203588-6380-4055-97D0-99BEE6A875D1}" type="presParOf" srcId="{7A8BD07C-DE81-4073-8793-5F16F555AEE4}" destId="{87AE68F6-43D9-417E-84F2-EFE8E7A9BFA1}" srcOrd="1" destOrd="0" presId="urn:microsoft.com/office/officeart/2005/8/layout/vList2"/>
    <dgm:cxn modelId="{7B81C061-A7FA-401C-9D1C-117C38F357AD}" type="presParOf" srcId="{7A8BD07C-DE81-4073-8793-5F16F555AEE4}" destId="{DE87FCBB-7362-4EFF-A520-319E4E996FDA}" srcOrd="2" destOrd="0" presId="urn:microsoft.com/office/officeart/2005/8/layout/vList2"/>
    <dgm:cxn modelId="{617F0934-497B-40F2-9943-EE3D638DDE94}" type="presParOf" srcId="{7A8BD07C-DE81-4073-8793-5F16F555AEE4}" destId="{CAB9404C-FAF7-42D8-87D5-13305A3D359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9F90C9-8AFE-4AF8-8409-5525055D7137}">
      <dsp:nvSpPr>
        <dsp:cNvPr id="0" name=""/>
        <dsp:cNvSpPr/>
      </dsp:nvSpPr>
      <dsp:spPr>
        <a:xfrm>
          <a:off x="0" y="94557"/>
          <a:ext cx="8128000" cy="8614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kern="1200" dirty="0" smtClean="0"/>
            <a:t>混合式编程教学</a:t>
          </a:r>
          <a:endParaRPr lang="zh-CN" altLang="en-US" sz="2800" kern="1200" dirty="0"/>
        </a:p>
      </dsp:txBody>
      <dsp:txXfrm>
        <a:off x="42054" y="136611"/>
        <a:ext cx="8043892" cy="777377"/>
      </dsp:txXfrm>
    </dsp:sp>
    <dsp:sp modelId="{87AE68F6-43D9-417E-84F2-EFE8E7A9BFA1}">
      <dsp:nvSpPr>
        <dsp:cNvPr id="0" name=""/>
        <dsp:cNvSpPr/>
      </dsp:nvSpPr>
      <dsp:spPr>
        <a:xfrm>
          <a:off x="0" y="956043"/>
          <a:ext cx="8128000" cy="1477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CN" altLang="en-US" sz="2200" kern="1200" dirty="0" smtClean="0">
              <a:latin typeface="方正小标宋简体" panose="03000509000000000000" pitchFamily="65" charset="-122"/>
              <a:ea typeface="方正小标宋简体" panose="03000509000000000000" pitchFamily="65" charset="-122"/>
            </a:rPr>
            <a:t>混合式编程教学环境的设计与开发</a:t>
          </a:r>
          <a:endParaRPr lang="zh-CN" alt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CN" altLang="en-US" sz="2200" kern="1200" dirty="0" smtClean="0">
              <a:latin typeface="方正小标宋简体" panose="03000509000000000000" pitchFamily="65" charset="-122"/>
              <a:ea typeface="方正小标宋简体" panose="03000509000000000000" pitchFamily="65" charset="-122"/>
            </a:rPr>
            <a:t>混合式编程教学策略研究及效果分析</a:t>
          </a:r>
          <a:endParaRPr lang="en-US" altLang="zh-CN" sz="2200" kern="1200" dirty="0" smtClean="0">
            <a:latin typeface="方正小标宋简体" panose="03000509000000000000" pitchFamily="65" charset="-122"/>
            <a:ea typeface="方正小标宋简体" panose="03000509000000000000" pitchFamily="65" charset="-122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CN" altLang="en-US" sz="2200" kern="1200" dirty="0" smtClean="0">
              <a:latin typeface="方正小标宋简体" panose="03000509000000000000" pitchFamily="65" charset="-122"/>
              <a:ea typeface="方正小标宋简体" panose="03000509000000000000" pitchFamily="65" charset="-122"/>
            </a:rPr>
            <a:t>混合式编程环境中的学生行为分析</a:t>
          </a:r>
          <a:endParaRPr lang="en-US" altLang="zh-CN" sz="2200" kern="1200" dirty="0" smtClean="0">
            <a:latin typeface="方正小标宋简体" panose="03000509000000000000" pitchFamily="65" charset="-122"/>
            <a:ea typeface="方正小标宋简体" panose="03000509000000000000" pitchFamily="65" charset="-122"/>
          </a:endParaRPr>
        </a:p>
      </dsp:txBody>
      <dsp:txXfrm>
        <a:off x="0" y="956043"/>
        <a:ext cx="8128000" cy="1477980"/>
      </dsp:txXfrm>
    </dsp:sp>
    <dsp:sp modelId="{DE87FCBB-7362-4EFF-A520-319E4E996FDA}">
      <dsp:nvSpPr>
        <dsp:cNvPr id="0" name=""/>
        <dsp:cNvSpPr/>
      </dsp:nvSpPr>
      <dsp:spPr>
        <a:xfrm>
          <a:off x="0" y="2434023"/>
          <a:ext cx="8128000" cy="8614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kern="1200" dirty="0" smtClean="0"/>
            <a:t>支架式编程教学</a:t>
          </a:r>
          <a:endParaRPr lang="zh-CN" altLang="en-US" sz="2800" kern="1200" dirty="0"/>
        </a:p>
      </dsp:txBody>
      <dsp:txXfrm>
        <a:off x="42054" y="2476077"/>
        <a:ext cx="8043892" cy="777377"/>
      </dsp:txXfrm>
    </dsp:sp>
    <dsp:sp modelId="{CAB9404C-FAF7-42D8-87D5-13305A3D3599}">
      <dsp:nvSpPr>
        <dsp:cNvPr id="0" name=""/>
        <dsp:cNvSpPr/>
      </dsp:nvSpPr>
      <dsp:spPr>
        <a:xfrm>
          <a:off x="0" y="3295509"/>
          <a:ext cx="8128000" cy="2028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CN" altLang="en-US" sz="2200" kern="1200" dirty="0" smtClean="0"/>
            <a:t>支架式编程教学环境设计与开发</a:t>
          </a:r>
          <a:endParaRPr lang="zh-CN" altLang="en-US" sz="2200" kern="1200" dirty="0"/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CN" altLang="en-US" sz="2200" kern="1200" dirty="0" smtClean="0"/>
            <a:t>支持教师自己设计任务</a:t>
          </a:r>
          <a:endParaRPr lang="zh-CN" altLang="en-US" sz="2200" kern="1200" dirty="0"/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CN" altLang="en-US" sz="2200" kern="1200" dirty="0" smtClean="0"/>
            <a:t>学生任务完成情况实时反馈</a:t>
          </a:r>
          <a:endParaRPr lang="zh-CN" alt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CN" altLang="en-US" sz="2200" kern="1200" dirty="0" smtClean="0"/>
            <a:t>开放式与支架式编程教学环境在线学习效果研究</a:t>
          </a:r>
          <a:endParaRPr lang="zh-CN" altLang="en-US" sz="2200" kern="1200" dirty="0"/>
        </a:p>
      </dsp:txBody>
      <dsp:txXfrm>
        <a:off x="0" y="3295509"/>
        <a:ext cx="8128000" cy="2028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2DE7E-F12E-4D39-BF4A-3CCA88C28FA6}" type="datetimeFigureOut">
              <a:rPr lang="zh-CN" altLang="en-US" smtClean="0"/>
              <a:t>2018/10/31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83738D-0AD1-4F10-99D8-E7979E318A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3441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3738D-0AD1-4F10-99D8-E7979E318A1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419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3738D-0AD1-4F10-99D8-E7979E318A1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71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17FE6-7AE6-434D-99D3-486EFBFC5A30}" type="datetimeFigureOut">
              <a:rPr lang="zh-CN" altLang="en-US" smtClean="0"/>
              <a:t>2018/10/31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6E67-5434-44FA-98D3-DE3015CBAA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642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17FE6-7AE6-434D-99D3-486EFBFC5A30}" type="datetimeFigureOut">
              <a:rPr lang="zh-CN" altLang="en-US" smtClean="0"/>
              <a:t>2018/10/31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6E67-5434-44FA-98D3-DE3015CBAA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210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17FE6-7AE6-434D-99D3-486EFBFC5A30}" type="datetimeFigureOut">
              <a:rPr lang="zh-CN" altLang="en-US" smtClean="0"/>
              <a:t>2018/10/31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6E67-5434-44FA-98D3-DE3015CBAA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93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191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4"/>
          <a:stretch/>
        </p:blipFill>
        <p:spPr>
          <a:xfrm>
            <a:off x="2" y="0"/>
            <a:ext cx="12191999" cy="3780462"/>
          </a:xfrm>
          <a:prstGeom prst="rect">
            <a:avLst/>
          </a:prstGeom>
          <a:solidFill>
            <a:srgbClr val="161617"/>
          </a:solidFill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4" t="85555"/>
          <a:stretch/>
        </p:blipFill>
        <p:spPr>
          <a:xfrm flipV="1">
            <a:off x="2" y="3724977"/>
            <a:ext cx="12191999" cy="3137836"/>
          </a:xfrm>
          <a:prstGeom prst="rect">
            <a:avLst/>
          </a:prstGeom>
          <a:solidFill>
            <a:srgbClr val="161617"/>
          </a:solidFill>
        </p:spPr>
      </p:pic>
    </p:spTree>
    <p:extLst>
      <p:ext uri="{BB962C8B-B14F-4D97-AF65-F5344CB8AC3E}">
        <p14:creationId xmlns:p14="http://schemas.microsoft.com/office/powerpoint/2010/main" val="149520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4328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17FE6-7AE6-434D-99D3-486EFBFC5A30}" type="datetimeFigureOut">
              <a:rPr lang="zh-CN" altLang="en-US" smtClean="0"/>
              <a:t>2018/10/31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6E67-5434-44FA-98D3-DE3015CBAA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940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17FE6-7AE6-434D-99D3-486EFBFC5A30}" type="datetimeFigureOut">
              <a:rPr lang="zh-CN" altLang="en-US" smtClean="0"/>
              <a:t>2018/10/31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6E67-5434-44FA-98D3-DE3015CBAA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3502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17FE6-7AE6-434D-99D3-486EFBFC5A30}" type="datetimeFigureOut">
              <a:rPr lang="zh-CN" altLang="en-US" smtClean="0"/>
              <a:t>2018/10/31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6E67-5434-44FA-98D3-DE3015CBAA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105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17FE6-7AE6-434D-99D3-486EFBFC5A30}" type="datetimeFigureOut">
              <a:rPr lang="zh-CN" altLang="en-US" smtClean="0"/>
              <a:t>2018/10/31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6E67-5434-44FA-98D3-DE3015CBAA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5633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17FE6-7AE6-434D-99D3-486EFBFC5A30}" type="datetimeFigureOut">
              <a:rPr lang="zh-CN" altLang="en-US" smtClean="0"/>
              <a:t>2018/10/31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6E67-5434-44FA-98D3-DE3015CBAA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4495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17FE6-7AE6-434D-99D3-486EFBFC5A30}" type="datetimeFigureOut">
              <a:rPr lang="zh-CN" altLang="en-US" smtClean="0"/>
              <a:t>2018/10/31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6E67-5434-44FA-98D3-DE3015CBAA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439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17FE6-7AE6-434D-99D3-486EFBFC5A30}" type="datetimeFigureOut">
              <a:rPr lang="zh-CN" altLang="en-US" smtClean="0"/>
              <a:t>2018/10/31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6E67-5434-44FA-98D3-DE3015CBAA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853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17FE6-7AE6-434D-99D3-486EFBFC5A30}" type="datetimeFigureOut">
              <a:rPr lang="zh-CN" altLang="en-US" smtClean="0"/>
              <a:t>2018/10/31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6E67-5434-44FA-98D3-DE3015CBAA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284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17FE6-7AE6-434D-99D3-486EFBFC5A30}" type="datetimeFigureOut">
              <a:rPr lang="zh-CN" altLang="en-US" smtClean="0"/>
              <a:t>2018/10/31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6E67-5434-44FA-98D3-DE3015CBAA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5698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71" r:id="rId13"/>
    <p:sldLayoutId id="214748365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8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17.png"/><Relationship Id="rId4" Type="http://schemas.openxmlformats.org/officeDocument/2006/relationships/diagramData" Target="../diagrams/data2.xml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4.xml"/><Relationship Id="rId12" Type="http://schemas.openxmlformats.org/officeDocument/2006/relationships/image" Target="../media/image25.emf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diagramData" Target="../diagrams/data4.xml"/><Relationship Id="rId11" Type="http://schemas.openxmlformats.org/officeDocument/2006/relationships/image" Target="../media/image24.png"/><Relationship Id="rId5" Type="http://schemas.openxmlformats.org/officeDocument/2006/relationships/image" Target="../media/image22.png"/><Relationship Id="rId10" Type="http://schemas.microsoft.com/office/2007/relationships/diagramDrawing" Target="../diagrams/drawing4.xml"/><Relationship Id="rId4" Type="http://schemas.openxmlformats.org/officeDocument/2006/relationships/image" Target="../media/image21.png"/><Relationship Id="rId9" Type="http://schemas.openxmlformats.org/officeDocument/2006/relationships/diagramColors" Target="../diagrams/colors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61958AA7-B020-49FA-B459-9645C70B5D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22"/>
          <a:stretch/>
        </p:blipFill>
        <p:spPr>
          <a:xfrm flipH="1">
            <a:off x="0" y="1352550"/>
            <a:ext cx="12192000" cy="55054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81050" y="152573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/>
              <a:t>创客教育支持生态初步研究</a:t>
            </a:r>
            <a:endParaRPr lang="zh-CN" altLang="en-US" sz="3200" b="1" dirty="0">
              <a:effectLst>
                <a:outerShdw blurRad="165100" dist="88900" dir="2700000" algn="tl">
                  <a:srgbClr val="000000">
                    <a:alpha val="14000"/>
                  </a:srgbClr>
                </a:outerShdw>
              </a:effectLst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81050" y="29673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400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傅骞 博士  </a:t>
            </a:r>
            <a:r>
              <a:rPr lang="en-US" altLang="zh-CN" sz="2400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fredqian@bnu.edu.cn</a:t>
            </a:r>
          </a:p>
        </p:txBody>
      </p:sp>
    </p:spTree>
    <p:extLst>
      <p:ext uri="{BB962C8B-B14F-4D97-AF65-F5344CB8AC3E}">
        <p14:creationId xmlns:p14="http://schemas.microsoft.com/office/powerpoint/2010/main" val="238479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示 1"/>
          <p:cNvGraphicFramePr/>
          <p:nvPr>
            <p:extLst>
              <p:ext uri="{D42A27DB-BD31-4B8C-83A1-F6EECF244321}">
                <p14:modId xmlns:p14="http://schemas.microsoft.com/office/powerpoint/2010/main" val="1700466766"/>
              </p:ext>
            </p:extLst>
          </p:nvPr>
        </p:nvGraphicFramePr>
        <p:xfrm>
          <a:off x="5401104" y="549000"/>
          <a:ext cx="6480000" cy="57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椭圆 5"/>
          <p:cNvSpPr/>
          <p:nvPr/>
        </p:nvSpPr>
        <p:spPr>
          <a:xfrm>
            <a:off x="4056325" y="2435289"/>
            <a:ext cx="1980581" cy="2015413"/>
          </a:xfrm>
          <a:prstGeom prst="ellipse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" b="-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3" name="图片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4711" y="2488081"/>
            <a:ext cx="2026620" cy="1962621"/>
          </a:xfrm>
          <a:prstGeom prst="ellipse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4302" y="2503494"/>
            <a:ext cx="2003543" cy="200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45115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示 1"/>
          <p:cNvGraphicFramePr/>
          <p:nvPr>
            <p:extLst>
              <p:ext uri="{D42A27DB-BD31-4B8C-83A1-F6EECF244321}">
                <p14:modId xmlns:p14="http://schemas.microsoft.com/office/powerpoint/2010/main" val="3377462459"/>
              </p:ext>
            </p:extLst>
          </p:nvPr>
        </p:nvGraphicFramePr>
        <p:xfrm>
          <a:off x="421543" y="726282"/>
          <a:ext cx="6480000" cy="57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252525"/>
              </a:clrFrom>
              <a:clrTo>
                <a:srgbClr val="25252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" t="8463" r="3288" b="6674"/>
          <a:stretch/>
        </p:blipFill>
        <p:spPr>
          <a:xfrm>
            <a:off x="7305869" y="2090057"/>
            <a:ext cx="3666931" cy="3097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4163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www.xincailiao.com/uploads/image/20150511/20150511114014_71421.png">
            <a:extLst>
              <a:ext uri="{FF2B5EF4-FFF2-40B4-BE49-F238E27FC236}">
                <a16:creationId xmlns:a16="http://schemas.microsoft.com/office/drawing/2014/main" xmlns="" id="{47009185-EAF9-4C78-A97E-141BDF1BB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48" y="1327879"/>
            <a:ext cx="2686367" cy="178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www.xincailiao.com/uploads/image/20150511/20150511114043_13828.png">
            <a:extLst>
              <a:ext uri="{FF2B5EF4-FFF2-40B4-BE49-F238E27FC236}">
                <a16:creationId xmlns:a16="http://schemas.microsoft.com/office/drawing/2014/main" xmlns="" id="{D80DF1FE-83E4-40CC-8A39-82DCEEEE9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633" y="1327877"/>
            <a:ext cx="2686367" cy="178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图示 7">
            <a:extLst>
              <a:ext uri="{FF2B5EF4-FFF2-40B4-BE49-F238E27FC236}">
                <a16:creationId xmlns:a16="http://schemas.microsoft.com/office/drawing/2014/main" xmlns="" id="{B8AEB544-0AED-42F1-87EE-5BE38CF3F1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7280770"/>
              </p:ext>
            </p:extLst>
          </p:nvPr>
        </p:nvGraphicFramePr>
        <p:xfrm>
          <a:off x="5697814" y="910459"/>
          <a:ext cx="6471745" cy="5037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1"/>
          <a:srcRect t="8467"/>
          <a:stretch/>
        </p:blipFill>
        <p:spPr>
          <a:xfrm>
            <a:off x="571948" y="3582954"/>
            <a:ext cx="2686367" cy="24161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2"/>
          <a:srcRect l="1874" t="915" r="24802" b="20836"/>
          <a:stretch/>
        </p:blipFill>
        <p:spPr>
          <a:xfrm>
            <a:off x="3580004" y="3594388"/>
            <a:ext cx="2515996" cy="239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2564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980821" y="-2025748"/>
            <a:ext cx="2486905" cy="11079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1400" b="1">
                <a:solidFill>
                  <a:schemeClr val="tx1">
                    <a:lumMod val="75000"/>
                    <a:lumOff val="25000"/>
                    <a:alpha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>
                <a:solidFill>
                  <a:schemeClr val="accent6">
                    <a:alpha val="10000"/>
                  </a:schemeClr>
                </a:solidFill>
              </a:rPr>
              <a:t>3</a:t>
            </a:r>
            <a:endParaRPr lang="zh-CN" altLang="en-US" dirty="0">
              <a:solidFill>
                <a:schemeClr val="accent6">
                  <a:alpha val="10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76475" y="2587726"/>
            <a:ext cx="61912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 smtClean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创客教育</a:t>
            </a:r>
            <a:endParaRPr lang="en-US" altLang="zh-CN" sz="7200" dirty="0" smtClean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  <a:p>
            <a:r>
              <a:rPr lang="zh-CN" altLang="en-US" sz="7200" dirty="0" smtClean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支持生态</a:t>
            </a:r>
            <a:endParaRPr lang="zh-CN" altLang="en-US" sz="7200" dirty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2100632" y="2544955"/>
            <a:ext cx="0" cy="1285875"/>
          </a:xfrm>
          <a:prstGeom prst="line">
            <a:avLst/>
          </a:prstGeom>
          <a:ln w="76200" cmpd="thickThin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231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37230" y="286604"/>
            <a:ext cx="10440537" cy="6346208"/>
            <a:chOff x="971600" y="17738"/>
            <a:chExt cx="7200800" cy="4907526"/>
          </a:xfrm>
        </p:grpSpPr>
        <p:sp>
          <p:nvSpPr>
            <p:cNvPr id="3" name="任意多边形 2"/>
            <p:cNvSpPr/>
            <p:nvPr/>
          </p:nvSpPr>
          <p:spPr>
            <a:xfrm>
              <a:off x="971600" y="233946"/>
              <a:ext cx="7200800" cy="441000"/>
            </a:xfrm>
            <a:custGeom>
              <a:avLst/>
              <a:gdLst>
                <a:gd name="connsiteX0" fmla="*/ 0 w 7200800"/>
                <a:gd name="connsiteY0" fmla="*/ 0 h 441000"/>
                <a:gd name="connsiteX1" fmla="*/ 7200800 w 7200800"/>
                <a:gd name="connsiteY1" fmla="*/ 0 h 441000"/>
                <a:gd name="connsiteX2" fmla="*/ 7200800 w 7200800"/>
                <a:gd name="connsiteY2" fmla="*/ 441000 h 441000"/>
                <a:gd name="connsiteX3" fmla="*/ 0 w 7200800"/>
                <a:gd name="connsiteY3" fmla="*/ 441000 h 441000"/>
                <a:gd name="connsiteX4" fmla="*/ 0 w 7200800"/>
                <a:gd name="connsiteY4" fmla="*/ 0 h 44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0800" h="441000">
                  <a:moveTo>
                    <a:pt x="0" y="0"/>
                  </a:moveTo>
                  <a:lnTo>
                    <a:pt x="7200800" y="0"/>
                  </a:lnTo>
                  <a:lnTo>
                    <a:pt x="7200800" y="441000"/>
                  </a:lnTo>
                  <a:lnTo>
                    <a:pt x="0" y="441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8862" tIns="104140" rIns="558862" bIns="113792" numCol="1" spcCol="1270" anchor="b" anchorCtr="0">
              <a:noAutofit/>
            </a:bodyPr>
            <a:lstStyle/>
            <a:p>
              <a:pPr marL="171450" lvl="1" indent="-171450" algn="l" defTabSz="711200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zh-CN" altLang="en-US" sz="1600" b="0" kern="1200" dirty="0" smtClean="0"/>
                <a:t>各类厂商、高校团体、各类开源组织</a:t>
              </a:r>
              <a:endParaRPr lang="zh-CN" altLang="en-US" sz="1600" b="0" kern="1200" dirty="0"/>
            </a:p>
          </p:txBody>
        </p:sp>
        <p:sp>
          <p:nvSpPr>
            <p:cNvPr id="4" name="任意多边形 3"/>
            <p:cNvSpPr/>
            <p:nvPr/>
          </p:nvSpPr>
          <p:spPr>
            <a:xfrm>
              <a:off x="1331640" y="17738"/>
              <a:ext cx="4392488" cy="319918"/>
            </a:xfrm>
            <a:custGeom>
              <a:avLst/>
              <a:gdLst>
                <a:gd name="connsiteX0" fmla="*/ 0 w 5040560"/>
                <a:gd name="connsiteY0" fmla="*/ 35499 h 212988"/>
                <a:gd name="connsiteX1" fmla="*/ 35499 w 5040560"/>
                <a:gd name="connsiteY1" fmla="*/ 0 h 212988"/>
                <a:gd name="connsiteX2" fmla="*/ 5005061 w 5040560"/>
                <a:gd name="connsiteY2" fmla="*/ 0 h 212988"/>
                <a:gd name="connsiteX3" fmla="*/ 5040560 w 5040560"/>
                <a:gd name="connsiteY3" fmla="*/ 35499 h 212988"/>
                <a:gd name="connsiteX4" fmla="*/ 5040560 w 5040560"/>
                <a:gd name="connsiteY4" fmla="*/ 177489 h 212988"/>
                <a:gd name="connsiteX5" fmla="*/ 5005061 w 5040560"/>
                <a:gd name="connsiteY5" fmla="*/ 212988 h 212988"/>
                <a:gd name="connsiteX6" fmla="*/ 35499 w 5040560"/>
                <a:gd name="connsiteY6" fmla="*/ 212988 h 212988"/>
                <a:gd name="connsiteX7" fmla="*/ 0 w 5040560"/>
                <a:gd name="connsiteY7" fmla="*/ 177489 h 212988"/>
                <a:gd name="connsiteX8" fmla="*/ 0 w 5040560"/>
                <a:gd name="connsiteY8" fmla="*/ 35499 h 212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0560" h="212988">
                  <a:moveTo>
                    <a:pt x="0" y="35499"/>
                  </a:moveTo>
                  <a:cubicBezTo>
                    <a:pt x="0" y="15893"/>
                    <a:pt x="15893" y="0"/>
                    <a:pt x="35499" y="0"/>
                  </a:cubicBezTo>
                  <a:lnTo>
                    <a:pt x="5005061" y="0"/>
                  </a:lnTo>
                  <a:cubicBezTo>
                    <a:pt x="5024667" y="0"/>
                    <a:pt x="5040560" y="15893"/>
                    <a:pt x="5040560" y="35499"/>
                  </a:cubicBezTo>
                  <a:lnTo>
                    <a:pt x="5040560" y="177489"/>
                  </a:lnTo>
                  <a:cubicBezTo>
                    <a:pt x="5040560" y="197095"/>
                    <a:pt x="5024667" y="212988"/>
                    <a:pt x="5005061" y="212988"/>
                  </a:cubicBezTo>
                  <a:lnTo>
                    <a:pt x="35499" y="212988"/>
                  </a:lnTo>
                  <a:cubicBezTo>
                    <a:pt x="15893" y="212988"/>
                    <a:pt x="0" y="197095"/>
                    <a:pt x="0" y="177489"/>
                  </a:cubicBezTo>
                  <a:lnTo>
                    <a:pt x="0" y="35499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0918" tIns="10397" rIns="200918" bIns="10397" numCol="1" spcCol="1270" anchor="ctr" anchorCtr="0">
              <a:noAutofit/>
            </a:bodyPr>
            <a:lstStyle/>
            <a:p>
              <a:pPr lvl="0" algn="l" defTabSz="711200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zh-CN" altLang="en-US" sz="1600" b="0" kern="1200" dirty="0" smtClean="0"/>
                <a:t>交流平台：分享平台、学习平台、购销平台</a:t>
              </a:r>
              <a:endParaRPr lang="zh-CN" altLang="en-US" sz="1600" b="0" kern="1200" dirty="0"/>
            </a:p>
          </p:txBody>
        </p:sp>
        <p:sp>
          <p:nvSpPr>
            <p:cNvPr id="5" name="任意多边形 4"/>
            <p:cNvSpPr/>
            <p:nvPr/>
          </p:nvSpPr>
          <p:spPr>
            <a:xfrm>
              <a:off x="971600" y="841134"/>
              <a:ext cx="7200800" cy="441000"/>
            </a:xfrm>
            <a:custGeom>
              <a:avLst/>
              <a:gdLst>
                <a:gd name="connsiteX0" fmla="*/ 0 w 7200800"/>
                <a:gd name="connsiteY0" fmla="*/ 0 h 441000"/>
                <a:gd name="connsiteX1" fmla="*/ 7200800 w 7200800"/>
                <a:gd name="connsiteY1" fmla="*/ 0 h 441000"/>
                <a:gd name="connsiteX2" fmla="*/ 7200800 w 7200800"/>
                <a:gd name="connsiteY2" fmla="*/ 441000 h 441000"/>
                <a:gd name="connsiteX3" fmla="*/ 0 w 7200800"/>
                <a:gd name="connsiteY3" fmla="*/ 441000 h 441000"/>
                <a:gd name="connsiteX4" fmla="*/ 0 w 7200800"/>
                <a:gd name="connsiteY4" fmla="*/ 0 h 44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0800" h="441000">
                  <a:moveTo>
                    <a:pt x="0" y="0"/>
                  </a:moveTo>
                  <a:lnTo>
                    <a:pt x="7200800" y="0"/>
                  </a:lnTo>
                  <a:lnTo>
                    <a:pt x="7200800" y="441000"/>
                  </a:lnTo>
                  <a:lnTo>
                    <a:pt x="0" y="441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8862" tIns="104140" rIns="558862" bIns="113792" numCol="1" spcCol="1270" anchor="b" anchorCtr="0">
              <a:noAutofit/>
            </a:bodyPr>
            <a:lstStyle/>
            <a:p>
              <a:pPr marL="171450" lvl="1" indent="-171450" algn="l" defTabSz="711200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zh-CN" altLang="en-US" sz="1600" b="0" kern="1200" dirty="0" smtClean="0"/>
                <a:t>一线教师、教育研究者、学生、培训机构</a:t>
              </a:r>
              <a:endParaRPr lang="zh-CN" altLang="en-US" sz="1600" b="0" kern="1200" dirty="0"/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1331640" y="624927"/>
              <a:ext cx="4392488" cy="319918"/>
            </a:xfrm>
            <a:custGeom>
              <a:avLst/>
              <a:gdLst>
                <a:gd name="connsiteX0" fmla="*/ 0 w 5040560"/>
                <a:gd name="connsiteY0" fmla="*/ 35499 h 212988"/>
                <a:gd name="connsiteX1" fmla="*/ 35499 w 5040560"/>
                <a:gd name="connsiteY1" fmla="*/ 0 h 212988"/>
                <a:gd name="connsiteX2" fmla="*/ 5005061 w 5040560"/>
                <a:gd name="connsiteY2" fmla="*/ 0 h 212988"/>
                <a:gd name="connsiteX3" fmla="*/ 5040560 w 5040560"/>
                <a:gd name="connsiteY3" fmla="*/ 35499 h 212988"/>
                <a:gd name="connsiteX4" fmla="*/ 5040560 w 5040560"/>
                <a:gd name="connsiteY4" fmla="*/ 177489 h 212988"/>
                <a:gd name="connsiteX5" fmla="*/ 5005061 w 5040560"/>
                <a:gd name="connsiteY5" fmla="*/ 212988 h 212988"/>
                <a:gd name="connsiteX6" fmla="*/ 35499 w 5040560"/>
                <a:gd name="connsiteY6" fmla="*/ 212988 h 212988"/>
                <a:gd name="connsiteX7" fmla="*/ 0 w 5040560"/>
                <a:gd name="connsiteY7" fmla="*/ 177489 h 212988"/>
                <a:gd name="connsiteX8" fmla="*/ 0 w 5040560"/>
                <a:gd name="connsiteY8" fmla="*/ 35499 h 212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0560" h="212988">
                  <a:moveTo>
                    <a:pt x="0" y="35499"/>
                  </a:moveTo>
                  <a:cubicBezTo>
                    <a:pt x="0" y="15893"/>
                    <a:pt x="15893" y="0"/>
                    <a:pt x="35499" y="0"/>
                  </a:cubicBezTo>
                  <a:lnTo>
                    <a:pt x="5005061" y="0"/>
                  </a:lnTo>
                  <a:cubicBezTo>
                    <a:pt x="5024667" y="0"/>
                    <a:pt x="5040560" y="15893"/>
                    <a:pt x="5040560" y="35499"/>
                  </a:cubicBezTo>
                  <a:lnTo>
                    <a:pt x="5040560" y="177489"/>
                  </a:lnTo>
                  <a:cubicBezTo>
                    <a:pt x="5040560" y="197095"/>
                    <a:pt x="5024667" y="212988"/>
                    <a:pt x="5005061" y="212988"/>
                  </a:cubicBezTo>
                  <a:lnTo>
                    <a:pt x="35499" y="212988"/>
                  </a:lnTo>
                  <a:cubicBezTo>
                    <a:pt x="15893" y="212988"/>
                    <a:pt x="0" y="197095"/>
                    <a:pt x="0" y="177489"/>
                  </a:cubicBezTo>
                  <a:lnTo>
                    <a:pt x="0" y="35499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0918" tIns="10397" rIns="200918" bIns="10397" numCol="1" spcCol="1270" anchor="ctr" anchorCtr="0">
              <a:noAutofit/>
            </a:bodyPr>
            <a:lstStyle/>
            <a:p>
              <a:pPr lvl="0" algn="l" defTabSz="711200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zh-CN" altLang="en-US" sz="1600" b="0" kern="1200" dirty="0" smtClean="0"/>
                <a:t>课程活动：课程体系、营地活动</a:t>
              </a:r>
              <a:endParaRPr lang="zh-CN" altLang="en-US" sz="1600" b="0" kern="1200" dirty="0"/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971600" y="1448322"/>
              <a:ext cx="7200800" cy="441000"/>
            </a:xfrm>
            <a:custGeom>
              <a:avLst/>
              <a:gdLst>
                <a:gd name="connsiteX0" fmla="*/ 0 w 7200800"/>
                <a:gd name="connsiteY0" fmla="*/ 0 h 441000"/>
                <a:gd name="connsiteX1" fmla="*/ 7200800 w 7200800"/>
                <a:gd name="connsiteY1" fmla="*/ 0 h 441000"/>
                <a:gd name="connsiteX2" fmla="*/ 7200800 w 7200800"/>
                <a:gd name="connsiteY2" fmla="*/ 441000 h 441000"/>
                <a:gd name="connsiteX3" fmla="*/ 0 w 7200800"/>
                <a:gd name="connsiteY3" fmla="*/ 441000 h 441000"/>
                <a:gd name="connsiteX4" fmla="*/ 0 w 7200800"/>
                <a:gd name="connsiteY4" fmla="*/ 0 h 44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0800" h="441000">
                  <a:moveTo>
                    <a:pt x="0" y="0"/>
                  </a:moveTo>
                  <a:lnTo>
                    <a:pt x="7200800" y="0"/>
                  </a:lnTo>
                  <a:lnTo>
                    <a:pt x="7200800" y="441000"/>
                  </a:lnTo>
                  <a:lnTo>
                    <a:pt x="0" y="441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8862" tIns="104140" rIns="558862" bIns="113792" numCol="1" spcCol="1270" anchor="b" anchorCtr="0">
              <a:noAutofit/>
            </a:bodyPr>
            <a:lstStyle/>
            <a:p>
              <a:pPr marL="171450" lvl="1" indent="-171450" algn="l" defTabSz="711200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zh-CN" altLang="en-US" sz="1600" b="0" kern="1200" dirty="0" smtClean="0"/>
                <a:t>一线教师、教育研究者</a:t>
              </a:r>
              <a:endParaRPr lang="zh-CN" altLang="en-US" sz="1600" b="0" kern="1200" dirty="0"/>
            </a:p>
          </p:txBody>
        </p:sp>
        <p:sp>
          <p:nvSpPr>
            <p:cNvPr id="8" name="任意多边形 7"/>
            <p:cNvSpPr/>
            <p:nvPr/>
          </p:nvSpPr>
          <p:spPr>
            <a:xfrm>
              <a:off x="1331640" y="1232115"/>
              <a:ext cx="4392488" cy="319918"/>
            </a:xfrm>
            <a:custGeom>
              <a:avLst/>
              <a:gdLst>
                <a:gd name="connsiteX0" fmla="*/ 0 w 5040560"/>
                <a:gd name="connsiteY0" fmla="*/ 35499 h 212988"/>
                <a:gd name="connsiteX1" fmla="*/ 35499 w 5040560"/>
                <a:gd name="connsiteY1" fmla="*/ 0 h 212988"/>
                <a:gd name="connsiteX2" fmla="*/ 5005061 w 5040560"/>
                <a:gd name="connsiteY2" fmla="*/ 0 h 212988"/>
                <a:gd name="connsiteX3" fmla="*/ 5040560 w 5040560"/>
                <a:gd name="connsiteY3" fmla="*/ 35499 h 212988"/>
                <a:gd name="connsiteX4" fmla="*/ 5040560 w 5040560"/>
                <a:gd name="connsiteY4" fmla="*/ 177489 h 212988"/>
                <a:gd name="connsiteX5" fmla="*/ 5005061 w 5040560"/>
                <a:gd name="connsiteY5" fmla="*/ 212988 h 212988"/>
                <a:gd name="connsiteX6" fmla="*/ 35499 w 5040560"/>
                <a:gd name="connsiteY6" fmla="*/ 212988 h 212988"/>
                <a:gd name="connsiteX7" fmla="*/ 0 w 5040560"/>
                <a:gd name="connsiteY7" fmla="*/ 177489 h 212988"/>
                <a:gd name="connsiteX8" fmla="*/ 0 w 5040560"/>
                <a:gd name="connsiteY8" fmla="*/ 35499 h 212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0560" h="212988">
                  <a:moveTo>
                    <a:pt x="0" y="35499"/>
                  </a:moveTo>
                  <a:cubicBezTo>
                    <a:pt x="0" y="15893"/>
                    <a:pt x="15893" y="0"/>
                    <a:pt x="35499" y="0"/>
                  </a:cubicBezTo>
                  <a:lnTo>
                    <a:pt x="5005061" y="0"/>
                  </a:lnTo>
                  <a:cubicBezTo>
                    <a:pt x="5024667" y="0"/>
                    <a:pt x="5040560" y="15893"/>
                    <a:pt x="5040560" y="35499"/>
                  </a:cubicBezTo>
                  <a:lnTo>
                    <a:pt x="5040560" y="177489"/>
                  </a:lnTo>
                  <a:cubicBezTo>
                    <a:pt x="5040560" y="197095"/>
                    <a:pt x="5024667" y="212988"/>
                    <a:pt x="5005061" y="212988"/>
                  </a:cubicBezTo>
                  <a:lnTo>
                    <a:pt x="35499" y="212988"/>
                  </a:lnTo>
                  <a:cubicBezTo>
                    <a:pt x="15893" y="212988"/>
                    <a:pt x="0" y="197095"/>
                    <a:pt x="0" y="177489"/>
                  </a:cubicBezTo>
                  <a:lnTo>
                    <a:pt x="0" y="35499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0918" tIns="10397" rIns="200918" bIns="10397" numCol="1" spcCol="1270" anchor="ctr" anchorCtr="0">
              <a:noAutofit/>
            </a:bodyPr>
            <a:lstStyle/>
            <a:p>
              <a:pPr lvl="0" algn="l" defTabSz="711200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zh-CN" altLang="en-US" sz="1600" b="0" kern="1200" dirty="0" smtClean="0"/>
                <a:t>方法理论：教学方法、课程设计理论</a:t>
              </a:r>
              <a:endParaRPr lang="zh-CN" altLang="en-US" sz="1600" b="0" kern="1200" dirty="0"/>
            </a:p>
          </p:txBody>
        </p:sp>
        <p:sp>
          <p:nvSpPr>
            <p:cNvPr id="9" name="任意多边形 8"/>
            <p:cNvSpPr/>
            <p:nvPr/>
          </p:nvSpPr>
          <p:spPr>
            <a:xfrm>
              <a:off x="971600" y="2055511"/>
              <a:ext cx="7200800" cy="441000"/>
            </a:xfrm>
            <a:custGeom>
              <a:avLst/>
              <a:gdLst>
                <a:gd name="connsiteX0" fmla="*/ 0 w 7200800"/>
                <a:gd name="connsiteY0" fmla="*/ 0 h 441000"/>
                <a:gd name="connsiteX1" fmla="*/ 7200800 w 7200800"/>
                <a:gd name="connsiteY1" fmla="*/ 0 h 441000"/>
                <a:gd name="connsiteX2" fmla="*/ 7200800 w 7200800"/>
                <a:gd name="connsiteY2" fmla="*/ 441000 h 441000"/>
                <a:gd name="connsiteX3" fmla="*/ 0 w 7200800"/>
                <a:gd name="connsiteY3" fmla="*/ 441000 h 441000"/>
                <a:gd name="connsiteX4" fmla="*/ 0 w 7200800"/>
                <a:gd name="connsiteY4" fmla="*/ 0 h 44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0800" h="441000">
                  <a:moveTo>
                    <a:pt x="0" y="0"/>
                  </a:moveTo>
                  <a:lnTo>
                    <a:pt x="7200800" y="0"/>
                  </a:lnTo>
                  <a:lnTo>
                    <a:pt x="7200800" y="441000"/>
                  </a:lnTo>
                  <a:lnTo>
                    <a:pt x="0" y="441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8862" tIns="104140" rIns="558862" bIns="113792" numCol="1" spcCol="1270" anchor="b" anchorCtr="0">
              <a:noAutofit/>
            </a:bodyPr>
            <a:lstStyle/>
            <a:p>
              <a:pPr marL="171450" lvl="1" indent="-171450" algn="l" defTabSz="711200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zh-CN" altLang="en-US" sz="1600" b="0" kern="1200" dirty="0" smtClean="0"/>
                <a:t>开源硬件团体、硬件厂商</a:t>
              </a:r>
              <a:endParaRPr lang="zh-CN" altLang="en-US" sz="1600" b="0" kern="1200" dirty="0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1331640" y="1839303"/>
              <a:ext cx="4392488" cy="319918"/>
            </a:xfrm>
            <a:custGeom>
              <a:avLst/>
              <a:gdLst>
                <a:gd name="connsiteX0" fmla="*/ 0 w 5040560"/>
                <a:gd name="connsiteY0" fmla="*/ 35499 h 212988"/>
                <a:gd name="connsiteX1" fmla="*/ 35499 w 5040560"/>
                <a:gd name="connsiteY1" fmla="*/ 0 h 212988"/>
                <a:gd name="connsiteX2" fmla="*/ 5005061 w 5040560"/>
                <a:gd name="connsiteY2" fmla="*/ 0 h 212988"/>
                <a:gd name="connsiteX3" fmla="*/ 5040560 w 5040560"/>
                <a:gd name="connsiteY3" fmla="*/ 35499 h 212988"/>
                <a:gd name="connsiteX4" fmla="*/ 5040560 w 5040560"/>
                <a:gd name="connsiteY4" fmla="*/ 177489 h 212988"/>
                <a:gd name="connsiteX5" fmla="*/ 5005061 w 5040560"/>
                <a:gd name="connsiteY5" fmla="*/ 212988 h 212988"/>
                <a:gd name="connsiteX6" fmla="*/ 35499 w 5040560"/>
                <a:gd name="connsiteY6" fmla="*/ 212988 h 212988"/>
                <a:gd name="connsiteX7" fmla="*/ 0 w 5040560"/>
                <a:gd name="connsiteY7" fmla="*/ 177489 h 212988"/>
                <a:gd name="connsiteX8" fmla="*/ 0 w 5040560"/>
                <a:gd name="connsiteY8" fmla="*/ 35499 h 212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0560" h="212988">
                  <a:moveTo>
                    <a:pt x="0" y="35499"/>
                  </a:moveTo>
                  <a:cubicBezTo>
                    <a:pt x="0" y="15893"/>
                    <a:pt x="15893" y="0"/>
                    <a:pt x="35499" y="0"/>
                  </a:cubicBezTo>
                  <a:lnTo>
                    <a:pt x="5005061" y="0"/>
                  </a:lnTo>
                  <a:cubicBezTo>
                    <a:pt x="5024667" y="0"/>
                    <a:pt x="5040560" y="15893"/>
                    <a:pt x="5040560" y="35499"/>
                  </a:cubicBezTo>
                  <a:lnTo>
                    <a:pt x="5040560" y="177489"/>
                  </a:lnTo>
                  <a:cubicBezTo>
                    <a:pt x="5040560" y="197095"/>
                    <a:pt x="5024667" y="212988"/>
                    <a:pt x="5005061" y="212988"/>
                  </a:cubicBezTo>
                  <a:lnTo>
                    <a:pt x="35499" y="212988"/>
                  </a:lnTo>
                  <a:cubicBezTo>
                    <a:pt x="15893" y="212988"/>
                    <a:pt x="0" y="197095"/>
                    <a:pt x="0" y="177489"/>
                  </a:cubicBezTo>
                  <a:lnTo>
                    <a:pt x="0" y="35499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0918" tIns="10397" rIns="200918" bIns="10397" numCol="1" spcCol="1270" anchor="ctr" anchorCtr="0">
              <a:noAutofit/>
            </a:bodyPr>
            <a:lstStyle/>
            <a:p>
              <a:pPr lvl="0" algn="l" defTabSz="711200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zh-CN" altLang="en-US" sz="1600" b="0" kern="1200" dirty="0" smtClean="0"/>
                <a:t>成套商品：电子开发套件、机器人套件</a:t>
              </a:r>
              <a:endParaRPr lang="zh-CN" altLang="en-US" sz="1600" b="0" kern="1200" dirty="0"/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971600" y="2662699"/>
              <a:ext cx="7200800" cy="441000"/>
            </a:xfrm>
            <a:custGeom>
              <a:avLst/>
              <a:gdLst>
                <a:gd name="connsiteX0" fmla="*/ 0 w 7200800"/>
                <a:gd name="connsiteY0" fmla="*/ 0 h 441000"/>
                <a:gd name="connsiteX1" fmla="*/ 7200800 w 7200800"/>
                <a:gd name="connsiteY1" fmla="*/ 0 h 441000"/>
                <a:gd name="connsiteX2" fmla="*/ 7200800 w 7200800"/>
                <a:gd name="connsiteY2" fmla="*/ 441000 h 441000"/>
                <a:gd name="connsiteX3" fmla="*/ 0 w 7200800"/>
                <a:gd name="connsiteY3" fmla="*/ 441000 h 441000"/>
                <a:gd name="connsiteX4" fmla="*/ 0 w 7200800"/>
                <a:gd name="connsiteY4" fmla="*/ 0 h 44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0800" h="441000">
                  <a:moveTo>
                    <a:pt x="0" y="0"/>
                  </a:moveTo>
                  <a:lnTo>
                    <a:pt x="7200800" y="0"/>
                  </a:lnTo>
                  <a:lnTo>
                    <a:pt x="7200800" y="441000"/>
                  </a:lnTo>
                  <a:lnTo>
                    <a:pt x="0" y="441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8862" tIns="104140" rIns="558862" bIns="113792" numCol="1" spcCol="1270" anchor="b" anchorCtr="0">
              <a:noAutofit/>
            </a:bodyPr>
            <a:lstStyle/>
            <a:p>
              <a:pPr marL="171450" lvl="1" indent="-171450" algn="l" defTabSz="711200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zh-CN" altLang="en-US" sz="1600" b="0" kern="1200" dirty="0" smtClean="0"/>
                <a:t>开源软件团体、硬件厂商、软件厂商、高校团体</a:t>
              </a:r>
              <a:endParaRPr lang="zh-CN" altLang="en-US" sz="1600" b="0" kern="1200" dirty="0"/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1331640" y="2446492"/>
              <a:ext cx="4392488" cy="319918"/>
            </a:xfrm>
            <a:custGeom>
              <a:avLst/>
              <a:gdLst>
                <a:gd name="connsiteX0" fmla="*/ 0 w 5040560"/>
                <a:gd name="connsiteY0" fmla="*/ 35499 h 212988"/>
                <a:gd name="connsiteX1" fmla="*/ 35499 w 5040560"/>
                <a:gd name="connsiteY1" fmla="*/ 0 h 212988"/>
                <a:gd name="connsiteX2" fmla="*/ 5005061 w 5040560"/>
                <a:gd name="connsiteY2" fmla="*/ 0 h 212988"/>
                <a:gd name="connsiteX3" fmla="*/ 5040560 w 5040560"/>
                <a:gd name="connsiteY3" fmla="*/ 35499 h 212988"/>
                <a:gd name="connsiteX4" fmla="*/ 5040560 w 5040560"/>
                <a:gd name="connsiteY4" fmla="*/ 177489 h 212988"/>
                <a:gd name="connsiteX5" fmla="*/ 5005061 w 5040560"/>
                <a:gd name="connsiteY5" fmla="*/ 212988 h 212988"/>
                <a:gd name="connsiteX6" fmla="*/ 35499 w 5040560"/>
                <a:gd name="connsiteY6" fmla="*/ 212988 h 212988"/>
                <a:gd name="connsiteX7" fmla="*/ 0 w 5040560"/>
                <a:gd name="connsiteY7" fmla="*/ 177489 h 212988"/>
                <a:gd name="connsiteX8" fmla="*/ 0 w 5040560"/>
                <a:gd name="connsiteY8" fmla="*/ 35499 h 212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0560" h="212988">
                  <a:moveTo>
                    <a:pt x="0" y="35499"/>
                  </a:moveTo>
                  <a:cubicBezTo>
                    <a:pt x="0" y="15893"/>
                    <a:pt x="15893" y="0"/>
                    <a:pt x="35499" y="0"/>
                  </a:cubicBezTo>
                  <a:lnTo>
                    <a:pt x="5005061" y="0"/>
                  </a:lnTo>
                  <a:cubicBezTo>
                    <a:pt x="5024667" y="0"/>
                    <a:pt x="5040560" y="15893"/>
                    <a:pt x="5040560" y="35499"/>
                  </a:cubicBezTo>
                  <a:lnTo>
                    <a:pt x="5040560" y="177489"/>
                  </a:lnTo>
                  <a:cubicBezTo>
                    <a:pt x="5040560" y="197095"/>
                    <a:pt x="5024667" y="212988"/>
                    <a:pt x="5005061" y="212988"/>
                  </a:cubicBezTo>
                  <a:lnTo>
                    <a:pt x="35499" y="212988"/>
                  </a:lnTo>
                  <a:cubicBezTo>
                    <a:pt x="15893" y="212988"/>
                    <a:pt x="0" y="197095"/>
                    <a:pt x="0" y="177489"/>
                  </a:cubicBezTo>
                  <a:lnTo>
                    <a:pt x="0" y="35499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0918" tIns="10397" rIns="200918" bIns="10397" numCol="1" spcCol="1270" anchor="ctr" anchorCtr="0">
              <a:noAutofit/>
            </a:bodyPr>
            <a:lstStyle/>
            <a:p>
              <a:pPr lvl="0" algn="l" defTabSz="711200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zh-CN" altLang="en-US" sz="1600" b="0" kern="1200" dirty="0" smtClean="0"/>
                <a:t>上位软件：编程工具</a:t>
              </a:r>
              <a:endParaRPr lang="zh-CN" altLang="en-US" sz="1600" b="0" kern="1200" dirty="0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971600" y="3269887"/>
              <a:ext cx="7200800" cy="441000"/>
            </a:xfrm>
            <a:custGeom>
              <a:avLst/>
              <a:gdLst>
                <a:gd name="connsiteX0" fmla="*/ 0 w 7200800"/>
                <a:gd name="connsiteY0" fmla="*/ 0 h 441000"/>
                <a:gd name="connsiteX1" fmla="*/ 7200800 w 7200800"/>
                <a:gd name="connsiteY1" fmla="*/ 0 h 441000"/>
                <a:gd name="connsiteX2" fmla="*/ 7200800 w 7200800"/>
                <a:gd name="connsiteY2" fmla="*/ 441000 h 441000"/>
                <a:gd name="connsiteX3" fmla="*/ 0 w 7200800"/>
                <a:gd name="connsiteY3" fmla="*/ 441000 h 441000"/>
                <a:gd name="connsiteX4" fmla="*/ 0 w 7200800"/>
                <a:gd name="connsiteY4" fmla="*/ 0 h 44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0800" h="441000">
                  <a:moveTo>
                    <a:pt x="0" y="0"/>
                  </a:moveTo>
                  <a:lnTo>
                    <a:pt x="7200800" y="0"/>
                  </a:lnTo>
                  <a:lnTo>
                    <a:pt x="7200800" y="441000"/>
                  </a:lnTo>
                  <a:lnTo>
                    <a:pt x="0" y="441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8862" tIns="104140" rIns="558862" bIns="113792" numCol="1" spcCol="1270" anchor="b" anchorCtr="0">
              <a:noAutofit/>
            </a:bodyPr>
            <a:lstStyle/>
            <a:p>
              <a:pPr marL="171450" lvl="1" indent="-171450" algn="l" defTabSz="711200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zh-CN" altLang="en-US" sz="1600" b="0" kern="1200" dirty="0" smtClean="0"/>
                <a:t>开源软件团体、开源硬件团体、硬件厂商、高校团体</a:t>
              </a:r>
              <a:endParaRPr lang="zh-CN" altLang="en-US" sz="1600" b="0" kern="1200" dirty="0"/>
            </a:p>
          </p:txBody>
        </p:sp>
        <p:sp>
          <p:nvSpPr>
            <p:cNvPr id="14" name="任意多边形 13"/>
            <p:cNvSpPr/>
            <p:nvPr/>
          </p:nvSpPr>
          <p:spPr>
            <a:xfrm>
              <a:off x="1331640" y="3053680"/>
              <a:ext cx="4392488" cy="319918"/>
            </a:xfrm>
            <a:custGeom>
              <a:avLst/>
              <a:gdLst>
                <a:gd name="connsiteX0" fmla="*/ 0 w 5040560"/>
                <a:gd name="connsiteY0" fmla="*/ 35499 h 212988"/>
                <a:gd name="connsiteX1" fmla="*/ 35499 w 5040560"/>
                <a:gd name="connsiteY1" fmla="*/ 0 h 212988"/>
                <a:gd name="connsiteX2" fmla="*/ 5005061 w 5040560"/>
                <a:gd name="connsiteY2" fmla="*/ 0 h 212988"/>
                <a:gd name="connsiteX3" fmla="*/ 5040560 w 5040560"/>
                <a:gd name="connsiteY3" fmla="*/ 35499 h 212988"/>
                <a:gd name="connsiteX4" fmla="*/ 5040560 w 5040560"/>
                <a:gd name="connsiteY4" fmla="*/ 177489 h 212988"/>
                <a:gd name="connsiteX5" fmla="*/ 5005061 w 5040560"/>
                <a:gd name="connsiteY5" fmla="*/ 212988 h 212988"/>
                <a:gd name="connsiteX6" fmla="*/ 35499 w 5040560"/>
                <a:gd name="connsiteY6" fmla="*/ 212988 h 212988"/>
                <a:gd name="connsiteX7" fmla="*/ 0 w 5040560"/>
                <a:gd name="connsiteY7" fmla="*/ 177489 h 212988"/>
                <a:gd name="connsiteX8" fmla="*/ 0 w 5040560"/>
                <a:gd name="connsiteY8" fmla="*/ 35499 h 212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0560" h="212988">
                  <a:moveTo>
                    <a:pt x="0" y="35499"/>
                  </a:moveTo>
                  <a:cubicBezTo>
                    <a:pt x="0" y="15893"/>
                    <a:pt x="15893" y="0"/>
                    <a:pt x="35499" y="0"/>
                  </a:cubicBezTo>
                  <a:lnTo>
                    <a:pt x="5005061" y="0"/>
                  </a:lnTo>
                  <a:cubicBezTo>
                    <a:pt x="5024667" y="0"/>
                    <a:pt x="5040560" y="15893"/>
                    <a:pt x="5040560" y="35499"/>
                  </a:cubicBezTo>
                  <a:lnTo>
                    <a:pt x="5040560" y="177489"/>
                  </a:lnTo>
                  <a:cubicBezTo>
                    <a:pt x="5040560" y="197095"/>
                    <a:pt x="5024667" y="212988"/>
                    <a:pt x="5005061" y="212988"/>
                  </a:cubicBezTo>
                  <a:lnTo>
                    <a:pt x="35499" y="212988"/>
                  </a:lnTo>
                  <a:cubicBezTo>
                    <a:pt x="15893" y="212988"/>
                    <a:pt x="0" y="197095"/>
                    <a:pt x="0" y="177489"/>
                  </a:cubicBezTo>
                  <a:lnTo>
                    <a:pt x="0" y="35499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0918" tIns="10397" rIns="200918" bIns="10397" numCol="1" spcCol="1270" anchor="ctr" anchorCtr="0">
              <a:noAutofit/>
            </a:bodyPr>
            <a:lstStyle/>
            <a:p>
              <a:pPr lvl="0" algn="l" defTabSz="711200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zh-CN" altLang="en-US" sz="1600" b="0" kern="1200" dirty="0" smtClean="0"/>
                <a:t>板卡固件：操作系统、解释器、代码库</a:t>
              </a:r>
              <a:endParaRPr lang="zh-CN" altLang="en-US" sz="1600" b="0" kern="1200" dirty="0"/>
            </a:p>
          </p:txBody>
        </p:sp>
        <p:sp>
          <p:nvSpPr>
            <p:cNvPr id="15" name="任意多边形 14"/>
            <p:cNvSpPr/>
            <p:nvPr/>
          </p:nvSpPr>
          <p:spPr>
            <a:xfrm>
              <a:off x="971600" y="3877075"/>
              <a:ext cx="7200800" cy="441000"/>
            </a:xfrm>
            <a:custGeom>
              <a:avLst/>
              <a:gdLst>
                <a:gd name="connsiteX0" fmla="*/ 0 w 7200800"/>
                <a:gd name="connsiteY0" fmla="*/ 0 h 441000"/>
                <a:gd name="connsiteX1" fmla="*/ 7200800 w 7200800"/>
                <a:gd name="connsiteY1" fmla="*/ 0 h 441000"/>
                <a:gd name="connsiteX2" fmla="*/ 7200800 w 7200800"/>
                <a:gd name="connsiteY2" fmla="*/ 441000 h 441000"/>
                <a:gd name="connsiteX3" fmla="*/ 0 w 7200800"/>
                <a:gd name="connsiteY3" fmla="*/ 441000 h 441000"/>
                <a:gd name="connsiteX4" fmla="*/ 0 w 7200800"/>
                <a:gd name="connsiteY4" fmla="*/ 0 h 44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0800" h="441000">
                  <a:moveTo>
                    <a:pt x="0" y="0"/>
                  </a:moveTo>
                  <a:lnTo>
                    <a:pt x="7200800" y="0"/>
                  </a:lnTo>
                  <a:lnTo>
                    <a:pt x="7200800" y="441000"/>
                  </a:lnTo>
                  <a:lnTo>
                    <a:pt x="0" y="441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8862" tIns="104140" rIns="558862" bIns="113792" numCol="1" spcCol="1270" anchor="b" anchorCtr="0">
              <a:noAutofit/>
            </a:bodyPr>
            <a:lstStyle/>
            <a:p>
              <a:pPr marL="171450" lvl="1" indent="-171450" algn="l" defTabSz="711200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zh-CN" altLang="en-US" sz="1600" b="0" kern="1200" dirty="0" smtClean="0"/>
                <a:t>开源硬件团体、硬件厂商</a:t>
              </a:r>
              <a:endParaRPr lang="zh-CN" altLang="en-US" sz="1600" b="0" kern="1200" dirty="0"/>
            </a:p>
          </p:txBody>
        </p:sp>
        <p:sp>
          <p:nvSpPr>
            <p:cNvPr id="16" name="任意多边形 15"/>
            <p:cNvSpPr/>
            <p:nvPr/>
          </p:nvSpPr>
          <p:spPr>
            <a:xfrm>
              <a:off x="1331640" y="3660868"/>
              <a:ext cx="4392488" cy="319918"/>
            </a:xfrm>
            <a:custGeom>
              <a:avLst/>
              <a:gdLst>
                <a:gd name="connsiteX0" fmla="*/ 0 w 5040560"/>
                <a:gd name="connsiteY0" fmla="*/ 35499 h 212988"/>
                <a:gd name="connsiteX1" fmla="*/ 35499 w 5040560"/>
                <a:gd name="connsiteY1" fmla="*/ 0 h 212988"/>
                <a:gd name="connsiteX2" fmla="*/ 5005061 w 5040560"/>
                <a:gd name="connsiteY2" fmla="*/ 0 h 212988"/>
                <a:gd name="connsiteX3" fmla="*/ 5040560 w 5040560"/>
                <a:gd name="connsiteY3" fmla="*/ 35499 h 212988"/>
                <a:gd name="connsiteX4" fmla="*/ 5040560 w 5040560"/>
                <a:gd name="connsiteY4" fmla="*/ 177489 h 212988"/>
                <a:gd name="connsiteX5" fmla="*/ 5005061 w 5040560"/>
                <a:gd name="connsiteY5" fmla="*/ 212988 h 212988"/>
                <a:gd name="connsiteX6" fmla="*/ 35499 w 5040560"/>
                <a:gd name="connsiteY6" fmla="*/ 212988 h 212988"/>
                <a:gd name="connsiteX7" fmla="*/ 0 w 5040560"/>
                <a:gd name="connsiteY7" fmla="*/ 177489 h 212988"/>
                <a:gd name="connsiteX8" fmla="*/ 0 w 5040560"/>
                <a:gd name="connsiteY8" fmla="*/ 35499 h 212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0560" h="212988">
                  <a:moveTo>
                    <a:pt x="0" y="35499"/>
                  </a:moveTo>
                  <a:cubicBezTo>
                    <a:pt x="0" y="15893"/>
                    <a:pt x="15893" y="0"/>
                    <a:pt x="35499" y="0"/>
                  </a:cubicBezTo>
                  <a:lnTo>
                    <a:pt x="5005061" y="0"/>
                  </a:lnTo>
                  <a:cubicBezTo>
                    <a:pt x="5024667" y="0"/>
                    <a:pt x="5040560" y="15893"/>
                    <a:pt x="5040560" y="35499"/>
                  </a:cubicBezTo>
                  <a:lnTo>
                    <a:pt x="5040560" y="177489"/>
                  </a:lnTo>
                  <a:cubicBezTo>
                    <a:pt x="5040560" y="197095"/>
                    <a:pt x="5024667" y="212988"/>
                    <a:pt x="5005061" y="212988"/>
                  </a:cubicBezTo>
                  <a:lnTo>
                    <a:pt x="35499" y="212988"/>
                  </a:lnTo>
                  <a:cubicBezTo>
                    <a:pt x="15893" y="212988"/>
                    <a:pt x="0" y="197095"/>
                    <a:pt x="0" y="177489"/>
                  </a:cubicBezTo>
                  <a:lnTo>
                    <a:pt x="0" y="35499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0918" tIns="10397" rIns="200918" bIns="10397" numCol="1" spcCol="1270" anchor="ctr" anchorCtr="0">
              <a:noAutofit/>
            </a:bodyPr>
            <a:lstStyle/>
            <a:p>
              <a:pPr lvl="0" algn="l" defTabSz="711200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zh-CN" altLang="en-US" sz="1600" b="0" kern="1200" dirty="0" smtClean="0"/>
                <a:t>硬件板卡：控制板、扩展板</a:t>
              </a:r>
              <a:endParaRPr lang="zh-CN" altLang="en-US" sz="1600" b="0" kern="1200" dirty="0"/>
            </a:p>
          </p:txBody>
        </p:sp>
        <p:sp>
          <p:nvSpPr>
            <p:cNvPr id="17" name="任意多边形 16"/>
            <p:cNvSpPr/>
            <p:nvPr/>
          </p:nvSpPr>
          <p:spPr>
            <a:xfrm>
              <a:off x="971600" y="4484264"/>
              <a:ext cx="7200800" cy="441000"/>
            </a:xfrm>
            <a:custGeom>
              <a:avLst/>
              <a:gdLst>
                <a:gd name="connsiteX0" fmla="*/ 0 w 7200800"/>
                <a:gd name="connsiteY0" fmla="*/ 0 h 441000"/>
                <a:gd name="connsiteX1" fmla="*/ 7200800 w 7200800"/>
                <a:gd name="connsiteY1" fmla="*/ 0 h 441000"/>
                <a:gd name="connsiteX2" fmla="*/ 7200800 w 7200800"/>
                <a:gd name="connsiteY2" fmla="*/ 441000 h 441000"/>
                <a:gd name="connsiteX3" fmla="*/ 0 w 7200800"/>
                <a:gd name="connsiteY3" fmla="*/ 441000 h 441000"/>
                <a:gd name="connsiteX4" fmla="*/ 0 w 7200800"/>
                <a:gd name="connsiteY4" fmla="*/ 0 h 44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0800" h="441000">
                  <a:moveTo>
                    <a:pt x="0" y="0"/>
                  </a:moveTo>
                  <a:lnTo>
                    <a:pt x="7200800" y="0"/>
                  </a:lnTo>
                  <a:lnTo>
                    <a:pt x="7200800" y="441000"/>
                  </a:lnTo>
                  <a:lnTo>
                    <a:pt x="0" y="441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8862" tIns="104140" rIns="558862" bIns="113792" numCol="1" spcCol="1270" anchor="b" anchorCtr="0">
              <a:noAutofit/>
            </a:bodyPr>
            <a:lstStyle/>
            <a:p>
              <a:pPr marL="171450" lvl="1" indent="-171450" algn="l" defTabSz="711200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zh-CN" altLang="en-US" sz="1600" b="0" kern="1200" dirty="0" smtClean="0"/>
                <a:t>芯片厂商，结构件厂商</a:t>
              </a:r>
              <a:endParaRPr lang="zh-CN" altLang="en-US" sz="1600" b="0" kern="1200" dirty="0"/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1331640" y="4268056"/>
              <a:ext cx="4392488" cy="319918"/>
            </a:xfrm>
            <a:custGeom>
              <a:avLst/>
              <a:gdLst>
                <a:gd name="connsiteX0" fmla="*/ 0 w 5040560"/>
                <a:gd name="connsiteY0" fmla="*/ 35499 h 212988"/>
                <a:gd name="connsiteX1" fmla="*/ 35499 w 5040560"/>
                <a:gd name="connsiteY1" fmla="*/ 0 h 212988"/>
                <a:gd name="connsiteX2" fmla="*/ 5005061 w 5040560"/>
                <a:gd name="connsiteY2" fmla="*/ 0 h 212988"/>
                <a:gd name="connsiteX3" fmla="*/ 5040560 w 5040560"/>
                <a:gd name="connsiteY3" fmla="*/ 35499 h 212988"/>
                <a:gd name="connsiteX4" fmla="*/ 5040560 w 5040560"/>
                <a:gd name="connsiteY4" fmla="*/ 177489 h 212988"/>
                <a:gd name="connsiteX5" fmla="*/ 5005061 w 5040560"/>
                <a:gd name="connsiteY5" fmla="*/ 212988 h 212988"/>
                <a:gd name="connsiteX6" fmla="*/ 35499 w 5040560"/>
                <a:gd name="connsiteY6" fmla="*/ 212988 h 212988"/>
                <a:gd name="connsiteX7" fmla="*/ 0 w 5040560"/>
                <a:gd name="connsiteY7" fmla="*/ 177489 h 212988"/>
                <a:gd name="connsiteX8" fmla="*/ 0 w 5040560"/>
                <a:gd name="connsiteY8" fmla="*/ 35499 h 212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0560" h="212988">
                  <a:moveTo>
                    <a:pt x="0" y="35499"/>
                  </a:moveTo>
                  <a:cubicBezTo>
                    <a:pt x="0" y="15893"/>
                    <a:pt x="15893" y="0"/>
                    <a:pt x="35499" y="0"/>
                  </a:cubicBezTo>
                  <a:lnTo>
                    <a:pt x="5005061" y="0"/>
                  </a:lnTo>
                  <a:cubicBezTo>
                    <a:pt x="5024667" y="0"/>
                    <a:pt x="5040560" y="15893"/>
                    <a:pt x="5040560" y="35499"/>
                  </a:cubicBezTo>
                  <a:lnTo>
                    <a:pt x="5040560" y="177489"/>
                  </a:lnTo>
                  <a:cubicBezTo>
                    <a:pt x="5040560" y="197095"/>
                    <a:pt x="5024667" y="212988"/>
                    <a:pt x="5005061" y="212988"/>
                  </a:cubicBezTo>
                  <a:lnTo>
                    <a:pt x="35499" y="212988"/>
                  </a:lnTo>
                  <a:cubicBezTo>
                    <a:pt x="15893" y="212988"/>
                    <a:pt x="0" y="197095"/>
                    <a:pt x="0" y="177489"/>
                  </a:cubicBezTo>
                  <a:lnTo>
                    <a:pt x="0" y="35499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0918" tIns="10397" rIns="200918" bIns="10397" numCol="1" spcCol="1270" anchor="ctr" anchorCtr="0">
              <a:noAutofit/>
            </a:bodyPr>
            <a:lstStyle/>
            <a:p>
              <a:pPr lvl="0" algn="l" defTabSz="711200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zh-CN" altLang="en-US" sz="1600" b="0" kern="1200" dirty="0" smtClean="0"/>
                <a:t>底层组件：微处理器、扩展芯片、结构件</a:t>
              </a:r>
              <a:endParaRPr lang="zh-CN" altLang="en-US" sz="1600" b="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8982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任意多边形 53"/>
          <p:cNvSpPr/>
          <p:nvPr/>
        </p:nvSpPr>
        <p:spPr>
          <a:xfrm>
            <a:off x="872704" y="2897461"/>
            <a:ext cx="8312240" cy="570283"/>
          </a:xfrm>
          <a:custGeom>
            <a:avLst/>
            <a:gdLst>
              <a:gd name="connsiteX0" fmla="*/ 0 w 7200800"/>
              <a:gd name="connsiteY0" fmla="*/ 0 h 441000"/>
              <a:gd name="connsiteX1" fmla="*/ 7200800 w 7200800"/>
              <a:gd name="connsiteY1" fmla="*/ 0 h 441000"/>
              <a:gd name="connsiteX2" fmla="*/ 7200800 w 7200800"/>
              <a:gd name="connsiteY2" fmla="*/ 441000 h 441000"/>
              <a:gd name="connsiteX3" fmla="*/ 0 w 7200800"/>
              <a:gd name="connsiteY3" fmla="*/ 441000 h 441000"/>
              <a:gd name="connsiteX4" fmla="*/ 0 w 7200800"/>
              <a:gd name="connsiteY4" fmla="*/ 0 h 4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800" h="441000">
                <a:moveTo>
                  <a:pt x="0" y="0"/>
                </a:moveTo>
                <a:lnTo>
                  <a:pt x="7200800" y="0"/>
                </a:lnTo>
                <a:lnTo>
                  <a:pt x="7200800" y="441000"/>
                </a:lnTo>
                <a:lnTo>
                  <a:pt x="0" y="441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58862" tIns="104140" rIns="558862" bIns="113792" numCol="1" spcCol="1270" anchor="b" anchorCtr="0">
            <a:noAutofit/>
          </a:bodyPr>
          <a:lstStyle/>
          <a:p>
            <a:pPr marL="171450" lvl="1" indent="-171450" algn="l" defTabSz="711200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har char="••"/>
            </a:pPr>
            <a:r>
              <a:rPr lang="en-US" altLang="zh-CN" sz="1600" b="0" kern="1200" dirty="0" err="1" smtClean="0"/>
              <a:t>Lego,Arduino,LittleBit</a:t>
            </a:r>
            <a:endParaRPr lang="zh-CN" altLang="en-US" sz="1600" b="0" kern="1200" dirty="0"/>
          </a:p>
        </p:txBody>
      </p:sp>
      <p:grpSp>
        <p:nvGrpSpPr>
          <p:cNvPr id="36" name="组合 35"/>
          <p:cNvGrpSpPr/>
          <p:nvPr/>
        </p:nvGrpSpPr>
        <p:grpSpPr>
          <a:xfrm>
            <a:off x="913894" y="249228"/>
            <a:ext cx="8271049" cy="6346208"/>
            <a:chOff x="971600" y="17738"/>
            <a:chExt cx="7200800" cy="4907526"/>
          </a:xfrm>
        </p:grpSpPr>
        <p:sp>
          <p:nvSpPr>
            <p:cNvPr id="37" name="任意多边形 36"/>
            <p:cNvSpPr/>
            <p:nvPr/>
          </p:nvSpPr>
          <p:spPr>
            <a:xfrm>
              <a:off x="971600" y="233946"/>
              <a:ext cx="7200800" cy="441000"/>
            </a:xfrm>
            <a:custGeom>
              <a:avLst/>
              <a:gdLst>
                <a:gd name="connsiteX0" fmla="*/ 0 w 7200800"/>
                <a:gd name="connsiteY0" fmla="*/ 0 h 441000"/>
                <a:gd name="connsiteX1" fmla="*/ 7200800 w 7200800"/>
                <a:gd name="connsiteY1" fmla="*/ 0 h 441000"/>
                <a:gd name="connsiteX2" fmla="*/ 7200800 w 7200800"/>
                <a:gd name="connsiteY2" fmla="*/ 441000 h 441000"/>
                <a:gd name="connsiteX3" fmla="*/ 0 w 7200800"/>
                <a:gd name="connsiteY3" fmla="*/ 441000 h 441000"/>
                <a:gd name="connsiteX4" fmla="*/ 0 w 7200800"/>
                <a:gd name="connsiteY4" fmla="*/ 0 h 44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0800" h="441000">
                  <a:moveTo>
                    <a:pt x="0" y="0"/>
                  </a:moveTo>
                  <a:lnTo>
                    <a:pt x="7200800" y="0"/>
                  </a:lnTo>
                  <a:lnTo>
                    <a:pt x="7200800" y="441000"/>
                  </a:lnTo>
                  <a:lnTo>
                    <a:pt x="0" y="441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8862" tIns="104140" rIns="558862" bIns="113792" numCol="1" spcCol="1270" anchor="b" anchorCtr="0">
              <a:noAutofit/>
            </a:bodyPr>
            <a:lstStyle/>
            <a:p>
              <a:pPr marL="171450" lvl="1" indent="-171450" algn="l" defTabSz="711200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en-US" altLang="zh-CN" sz="1600" b="0" kern="1200" dirty="0" err="1" smtClean="0"/>
                <a:t>Github</a:t>
              </a:r>
              <a:r>
                <a:rPr lang="en-US" altLang="zh-CN" sz="1600" b="0" kern="1200" dirty="0" smtClean="0"/>
                <a:t>, </a:t>
              </a:r>
              <a:r>
                <a:rPr lang="en-US" altLang="zh-CN" sz="1600" b="0" kern="1200" dirty="0" err="1" smtClean="0"/>
                <a:t>KickStarter</a:t>
              </a:r>
              <a:endParaRPr lang="zh-CN" altLang="en-US" sz="1600" b="0" kern="1200" dirty="0"/>
            </a:p>
          </p:txBody>
        </p:sp>
        <p:sp>
          <p:nvSpPr>
            <p:cNvPr id="38" name="任意多边形 37"/>
            <p:cNvSpPr/>
            <p:nvPr/>
          </p:nvSpPr>
          <p:spPr>
            <a:xfrm>
              <a:off x="1331640" y="17738"/>
              <a:ext cx="4392488" cy="319918"/>
            </a:xfrm>
            <a:custGeom>
              <a:avLst/>
              <a:gdLst>
                <a:gd name="connsiteX0" fmla="*/ 0 w 5040560"/>
                <a:gd name="connsiteY0" fmla="*/ 35499 h 212988"/>
                <a:gd name="connsiteX1" fmla="*/ 35499 w 5040560"/>
                <a:gd name="connsiteY1" fmla="*/ 0 h 212988"/>
                <a:gd name="connsiteX2" fmla="*/ 5005061 w 5040560"/>
                <a:gd name="connsiteY2" fmla="*/ 0 h 212988"/>
                <a:gd name="connsiteX3" fmla="*/ 5040560 w 5040560"/>
                <a:gd name="connsiteY3" fmla="*/ 35499 h 212988"/>
                <a:gd name="connsiteX4" fmla="*/ 5040560 w 5040560"/>
                <a:gd name="connsiteY4" fmla="*/ 177489 h 212988"/>
                <a:gd name="connsiteX5" fmla="*/ 5005061 w 5040560"/>
                <a:gd name="connsiteY5" fmla="*/ 212988 h 212988"/>
                <a:gd name="connsiteX6" fmla="*/ 35499 w 5040560"/>
                <a:gd name="connsiteY6" fmla="*/ 212988 h 212988"/>
                <a:gd name="connsiteX7" fmla="*/ 0 w 5040560"/>
                <a:gd name="connsiteY7" fmla="*/ 177489 h 212988"/>
                <a:gd name="connsiteX8" fmla="*/ 0 w 5040560"/>
                <a:gd name="connsiteY8" fmla="*/ 35499 h 212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0560" h="212988">
                  <a:moveTo>
                    <a:pt x="0" y="35499"/>
                  </a:moveTo>
                  <a:cubicBezTo>
                    <a:pt x="0" y="15893"/>
                    <a:pt x="15893" y="0"/>
                    <a:pt x="35499" y="0"/>
                  </a:cubicBezTo>
                  <a:lnTo>
                    <a:pt x="5005061" y="0"/>
                  </a:lnTo>
                  <a:cubicBezTo>
                    <a:pt x="5024667" y="0"/>
                    <a:pt x="5040560" y="15893"/>
                    <a:pt x="5040560" y="35499"/>
                  </a:cubicBezTo>
                  <a:lnTo>
                    <a:pt x="5040560" y="177489"/>
                  </a:lnTo>
                  <a:cubicBezTo>
                    <a:pt x="5040560" y="197095"/>
                    <a:pt x="5024667" y="212988"/>
                    <a:pt x="5005061" y="212988"/>
                  </a:cubicBezTo>
                  <a:lnTo>
                    <a:pt x="35499" y="212988"/>
                  </a:lnTo>
                  <a:cubicBezTo>
                    <a:pt x="15893" y="212988"/>
                    <a:pt x="0" y="197095"/>
                    <a:pt x="0" y="177489"/>
                  </a:cubicBezTo>
                  <a:lnTo>
                    <a:pt x="0" y="35499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0918" tIns="10397" rIns="200918" bIns="10397" numCol="1" spcCol="1270" anchor="ctr" anchorCtr="0">
              <a:noAutofit/>
            </a:bodyPr>
            <a:lstStyle/>
            <a:p>
              <a:pPr lvl="0" algn="l" defTabSz="711200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zh-CN" altLang="en-US" sz="1600" b="0" kern="1200" dirty="0" smtClean="0"/>
                <a:t>交流平台：分享平台、学习平台、购销平台</a:t>
              </a:r>
              <a:endParaRPr lang="zh-CN" altLang="en-US" sz="1600" b="0" kern="1200" dirty="0"/>
            </a:p>
          </p:txBody>
        </p:sp>
        <p:sp>
          <p:nvSpPr>
            <p:cNvPr id="39" name="任意多边形 38"/>
            <p:cNvSpPr/>
            <p:nvPr/>
          </p:nvSpPr>
          <p:spPr>
            <a:xfrm>
              <a:off x="971600" y="841134"/>
              <a:ext cx="7200800" cy="441000"/>
            </a:xfrm>
            <a:custGeom>
              <a:avLst/>
              <a:gdLst>
                <a:gd name="connsiteX0" fmla="*/ 0 w 7200800"/>
                <a:gd name="connsiteY0" fmla="*/ 0 h 441000"/>
                <a:gd name="connsiteX1" fmla="*/ 7200800 w 7200800"/>
                <a:gd name="connsiteY1" fmla="*/ 0 h 441000"/>
                <a:gd name="connsiteX2" fmla="*/ 7200800 w 7200800"/>
                <a:gd name="connsiteY2" fmla="*/ 441000 h 441000"/>
                <a:gd name="connsiteX3" fmla="*/ 0 w 7200800"/>
                <a:gd name="connsiteY3" fmla="*/ 441000 h 441000"/>
                <a:gd name="connsiteX4" fmla="*/ 0 w 7200800"/>
                <a:gd name="connsiteY4" fmla="*/ 0 h 44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0800" h="441000">
                  <a:moveTo>
                    <a:pt x="0" y="0"/>
                  </a:moveTo>
                  <a:lnTo>
                    <a:pt x="7200800" y="0"/>
                  </a:lnTo>
                  <a:lnTo>
                    <a:pt x="7200800" y="441000"/>
                  </a:lnTo>
                  <a:lnTo>
                    <a:pt x="0" y="441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8862" tIns="104140" rIns="558862" bIns="113792" numCol="1" spcCol="1270" anchor="b" anchorCtr="0">
              <a:noAutofit/>
            </a:bodyPr>
            <a:lstStyle/>
            <a:p>
              <a:pPr marL="171450" lvl="1" indent="-171450" algn="l" defTabSz="711200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en-US" altLang="zh-CN" sz="1600" b="0" kern="1200" dirty="0" err="1" smtClean="0"/>
                <a:t>Desgin</a:t>
              </a:r>
              <a:r>
                <a:rPr lang="en-US" altLang="zh-CN" sz="1600" b="0" kern="1200" dirty="0" smtClean="0"/>
                <a:t> Thinking, </a:t>
              </a:r>
              <a:r>
                <a:rPr lang="en-US" altLang="zh-CN" sz="1600" b="0" kern="1200" dirty="0" err="1" smtClean="0"/>
                <a:t>Computional</a:t>
              </a:r>
              <a:r>
                <a:rPr lang="en-US" altLang="zh-CN" sz="1600" b="0" kern="1200" dirty="0" smtClean="0"/>
                <a:t> Thinking</a:t>
              </a:r>
              <a:endParaRPr lang="zh-CN" altLang="en-US" sz="1600" b="0" kern="1200" dirty="0"/>
            </a:p>
          </p:txBody>
        </p:sp>
        <p:sp>
          <p:nvSpPr>
            <p:cNvPr id="40" name="任意多边形 39"/>
            <p:cNvSpPr/>
            <p:nvPr/>
          </p:nvSpPr>
          <p:spPr>
            <a:xfrm>
              <a:off x="1331640" y="624927"/>
              <a:ext cx="4392488" cy="319918"/>
            </a:xfrm>
            <a:custGeom>
              <a:avLst/>
              <a:gdLst>
                <a:gd name="connsiteX0" fmla="*/ 0 w 5040560"/>
                <a:gd name="connsiteY0" fmla="*/ 35499 h 212988"/>
                <a:gd name="connsiteX1" fmla="*/ 35499 w 5040560"/>
                <a:gd name="connsiteY1" fmla="*/ 0 h 212988"/>
                <a:gd name="connsiteX2" fmla="*/ 5005061 w 5040560"/>
                <a:gd name="connsiteY2" fmla="*/ 0 h 212988"/>
                <a:gd name="connsiteX3" fmla="*/ 5040560 w 5040560"/>
                <a:gd name="connsiteY3" fmla="*/ 35499 h 212988"/>
                <a:gd name="connsiteX4" fmla="*/ 5040560 w 5040560"/>
                <a:gd name="connsiteY4" fmla="*/ 177489 h 212988"/>
                <a:gd name="connsiteX5" fmla="*/ 5005061 w 5040560"/>
                <a:gd name="connsiteY5" fmla="*/ 212988 h 212988"/>
                <a:gd name="connsiteX6" fmla="*/ 35499 w 5040560"/>
                <a:gd name="connsiteY6" fmla="*/ 212988 h 212988"/>
                <a:gd name="connsiteX7" fmla="*/ 0 w 5040560"/>
                <a:gd name="connsiteY7" fmla="*/ 177489 h 212988"/>
                <a:gd name="connsiteX8" fmla="*/ 0 w 5040560"/>
                <a:gd name="connsiteY8" fmla="*/ 35499 h 212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0560" h="212988">
                  <a:moveTo>
                    <a:pt x="0" y="35499"/>
                  </a:moveTo>
                  <a:cubicBezTo>
                    <a:pt x="0" y="15893"/>
                    <a:pt x="15893" y="0"/>
                    <a:pt x="35499" y="0"/>
                  </a:cubicBezTo>
                  <a:lnTo>
                    <a:pt x="5005061" y="0"/>
                  </a:lnTo>
                  <a:cubicBezTo>
                    <a:pt x="5024667" y="0"/>
                    <a:pt x="5040560" y="15893"/>
                    <a:pt x="5040560" y="35499"/>
                  </a:cubicBezTo>
                  <a:lnTo>
                    <a:pt x="5040560" y="177489"/>
                  </a:lnTo>
                  <a:cubicBezTo>
                    <a:pt x="5040560" y="197095"/>
                    <a:pt x="5024667" y="212988"/>
                    <a:pt x="5005061" y="212988"/>
                  </a:cubicBezTo>
                  <a:lnTo>
                    <a:pt x="35499" y="212988"/>
                  </a:lnTo>
                  <a:cubicBezTo>
                    <a:pt x="15893" y="212988"/>
                    <a:pt x="0" y="197095"/>
                    <a:pt x="0" y="177489"/>
                  </a:cubicBezTo>
                  <a:lnTo>
                    <a:pt x="0" y="35499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0918" tIns="10397" rIns="200918" bIns="10397" numCol="1" spcCol="1270" anchor="ctr" anchorCtr="0">
              <a:noAutofit/>
            </a:bodyPr>
            <a:lstStyle/>
            <a:p>
              <a:pPr lvl="0" algn="l" defTabSz="711200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zh-CN" altLang="en-US" sz="1600" b="0" kern="1200" dirty="0" smtClean="0"/>
                <a:t>课程活动：课程体系、营地活动</a:t>
              </a:r>
              <a:endParaRPr lang="zh-CN" altLang="en-US" sz="1600" b="0" kern="1200" dirty="0"/>
            </a:p>
          </p:txBody>
        </p:sp>
        <p:sp>
          <p:nvSpPr>
            <p:cNvPr id="41" name="任意多边形 40"/>
            <p:cNvSpPr/>
            <p:nvPr/>
          </p:nvSpPr>
          <p:spPr>
            <a:xfrm>
              <a:off x="971600" y="1448322"/>
              <a:ext cx="7200800" cy="441000"/>
            </a:xfrm>
            <a:custGeom>
              <a:avLst/>
              <a:gdLst>
                <a:gd name="connsiteX0" fmla="*/ 0 w 7200800"/>
                <a:gd name="connsiteY0" fmla="*/ 0 h 441000"/>
                <a:gd name="connsiteX1" fmla="*/ 7200800 w 7200800"/>
                <a:gd name="connsiteY1" fmla="*/ 0 h 441000"/>
                <a:gd name="connsiteX2" fmla="*/ 7200800 w 7200800"/>
                <a:gd name="connsiteY2" fmla="*/ 441000 h 441000"/>
                <a:gd name="connsiteX3" fmla="*/ 0 w 7200800"/>
                <a:gd name="connsiteY3" fmla="*/ 441000 h 441000"/>
                <a:gd name="connsiteX4" fmla="*/ 0 w 7200800"/>
                <a:gd name="connsiteY4" fmla="*/ 0 h 44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0800" h="441000">
                  <a:moveTo>
                    <a:pt x="0" y="0"/>
                  </a:moveTo>
                  <a:lnTo>
                    <a:pt x="7200800" y="0"/>
                  </a:lnTo>
                  <a:lnTo>
                    <a:pt x="7200800" y="441000"/>
                  </a:lnTo>
                  <a:lnTo>
                    <a:pt x="0" y="441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8862" tIns="104140" rIns="558862" bIns="113792" numCol="1" spcCol="1270" anchor="b" anchorCtr="0">
              <a:noAutofit/>
            </a:bodyPr>
            <a:lstStyle/>
            <a:p>
              <a:pPr marL="171450" lvl="1" indent="-171450" algn="l" defTabSz="711200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en-US" altLang="zh-CN" sz="1600" b="0" kern="1200" dirty="0" smtClean="0"/>
                <a:t>4C</a:t>
              </a:r>
              <a:r>
                <a:rPr lang="zh-CN" altLang="en-US" sz="1600" b="0" kern="1200" dirty="0" smtClean="0"/>
                <a:t>，</a:t>
              </a:r>
              <a:r>
                <a:rPr lang="en-US" altLang="zh-CN" sz="1600" b="0" kern="1200" dirty="0" smtClean="0"/>
                <a:t>5E</a:t>
              </a:r>
              <a:endParaRPr lang="zh-CN" altLang="en-US" sz="1600" b="0" kern="1200" dirty="0"/>
            </a:p>
          </p:txBody>
        </p:sp>
        <p:sp>
          <p:nvSpPr>
            <p:cNvPr id="42" name="任意多边形 41"/>
            <p:cNvSpPr/>
            <p:nvPr/>
          </p:nvSpPr>
          <p:spPr>
            <a:xfrm>
              <a:off x="1331640" y="1232115"/>
              <a:ext cx="4392488" cy="319918"/>
            </a:xfrm>
            <a:custGeom>
              <a:avLst/>
              <a:gdLst>
                <a:gd name="connsiteX0" fmla="*/ 0 w 5040560"/>
                <a:gd name="connsiteY0" fmla="*/ 35499 h 212988"/>
                <a:gd name="connsiteX1" fmla="*/ 35499 w 5040560"/>
                <a:gd name="connsiteY1" fmla="*/ 0 h 212988"/>
                <a:gd name="connsiteX2" fmla="*/ 5005061 w 5040560"/>
                <a:gd name="connsiteY2" fmla="*/ 0 h 212988"/>
                <a:gd name="connsiteX3" fmla="*/ 5040560 w 5040560"/>
                <a:gd name="connsiteY3" fmla="*/ 35499 h 212988"/>
                <a:gd name="connsiteX4" fmla="*/ 5040560 w 5040560"/>
                <a:gd name="connsiteY4" fmla="*/ 177489 h 212988"/>
                <a:gd name="connsiteX5" fmla="*/ 5005061 w 5040560"/>
                <a:gd name="connsiteY5" fmla="*/ 212988 h 212988"/>
                <a:gd name="connsiteX6" fmla="*/ 35499 w 5040560"/>
                <a:gd name="connsiteY6" fmla="*/ 212988 h 212988"/>
                <a:gd name="connsiteX7" fmla="*/ 0 w 5040560"/>
                <a:gd name="connsiteY7" fmla="*/ 177489 h 212988"/>
                <a:gd name="connsiteX8" fmla="*/ 0 w 5040560"/>
                <a:gd name="connsiteY8" fmla="*/ 35499 h 212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0560" h="212988">
                  <a:moveTo>
                    <a:pt x="0" y="35499"/>
                  </a:moveTo>
                  <a:cubicBezTo>
                    <a:pt x="0" y="15893"/>
                    <a:pt x="15893" y="0"/>
                    <a:pt x="35499" y="0"/>
                  </a:cubicBezTo>
                  <a:lnTo>
                    <a:pt x="5005061" y="0"/>
                  </a:lnTo>
                  <a:cubicBezTo>
                    <a:pt x="5024667" y="0"/>
                    <a:pt x="5040560" y="15893"/>
                    <a:pt x="5040560" y="35499"/>
                  </a:cubicBezTo>
                  <a:lnTo>
                    <a:pt x="5040560" y="177489"/>
                  </a:lnTo>
                  <a:cubicBezTo>
                    <a:pt x="5040560" y="197095"/>
                    <a:pt x="5024667" y="212988"/>
                    <a:pt x="5005061" y="212988"/>
                  </a:cubicBezTo>
                  <a:lnTo>
                    <a:pt x="35499" y="212988"/>
                  </a:lnTo>
                  <a:cubicBezTo>
                    <a:pt x="15893" y="212988"/>
                    <a:pt x="0" y="197095"/>
                    <a:pt x="0" y="177489"/>
                  </a:cubicBezTo>
                  <a:lnTo>
                    <a:pt x="0" y="35499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0918" tIns="10397" rIns="200918" bIns="10397" numCol="1" spcCol="1270" anchor="ctr" anchorCtr="0">
              <a:noAutofit/>
            </a:bodyPr>
            <a:lstStyle/>
            <a:p>
              <a:pPr lvl="0" algn="l" defTabSz="711200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zh-CN" altLang="en-US" sz="1600" b="0" kern="1200" dirty="0" smtClean="0"/>
                <a:t>方法理论：教学方法、课程设计理论</a:t>
              </a:r>
              <a:endParaRPr lang="zh-CN" altLang="en-US" sz="1600" b="0" kern="1200" dirty="0"/>
            </a:p>
          </p:txBody>
        </p:sp>
        <p:sp>
          <p:nvSpPr>
            <p:cNvPr id="44" name="任意多边形 43"/>
            <p:cNvSpPr/>
            <p:nvPr/>
          </p:nvSpPr>
          <p:spPr>
            <a:xfrm>
              <a:off x="1331640" y="1839303"/>
              <a:ext cx="4392488" cy="319918"/>
            </a:xfrm>
            <a:custGeom>
              <a:avLst/>
              <a:gdLst>
                <a:gd name="connsiteX0" fmla="*/ 0 w 5040560"/>
                <a:gd name="connsiteY0" fmla="*/ 35499 h 212988"/>
                <a:gd name="connsiteX1" fmla="*/ 35499 w 5040560"/>
                <a:gd name="connsiteY1" fmla="*/ 0 h 212988"/>
                <a:gd name="connsiteX2" fmla="*/ 5005061 w 5040560"/>
                <a:gd name="connsiteY2" fmla="*/ 0 h 212988"/>
                <a:gd name="connsiteX3" fmla="*/ 5040560 w 5040560"/>
                <a:gd name="connsiteY3" fmla="*/ 35499 h 212988"/>
                <a:gd name="connsiteX4" fmla="*/ 5040560 w 5040560"/>
                <a:gd name="connsiteY4" fmla="*/ 177489 h 212988"/>
                <a:gd name="connsiteX5" fmla="*/ 5005061 w 5040560"/>
                <a:gd name="connsiteY5" fmla="*/ 212988 h 212988"/>
                <a:gd name="connsiteX6" fmla="*/ 35499 w 5040560"/>
                <a:gd name="connsiteY6" fmla="*/ 212988 h 212988"/>
                <a:gd name="connsiteX7" fmla="*/ 0 w 5040560"/>
                <a:gd name="connsiteY7" fmla="*/ 177489 h 212988"/>
                <a:gd name="connsiteX8" fmla="*/ 0 w 5040560"/>
                <a:gd name="connsiteY8" fmla="*/ 35499 h 212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0560" h="212988">
                  <a:moveTo>
                    <a:pt x="0" y="35499"/>
                  </a:moveTo>
                  <a:cubicBezTo>
                    <a:pt x="0" y="15893"/>
                    <a:pt x="15893" y="0"/>
                    <a:pt x="35499" y="0"/>
                  </a:cubicBezTo>
                  <a:lnTo>
                    <a:pt x="5005061" y="0"/>
                  </a:lnTo>
                  <a:cubicBezTo>
                    <a:pt x="5024667" y="0"/>
                    <a:pt x="5040560" y="15893"/>
                    <a:pt x="5040560" y="35499"/>
                  </a:cubicBezTo>
                  <a:lnTo>
                    <a:pt x="5040560" y="177489"/>
                  </a:lnTo>
                  <a:cubicBezTo>
                    <a:pt x="5040560" y="197095"/>
                    <a:pt x="5024667" y="212988"/>
                    <a:pt x="5005061" y="212988"/>
                  </a:cubicBezTo>
                  <a:lnTo>
                    <a:pt x="35499" y="212988"/>
                  </a:lnTo>
                  <a:cubicBezTo>
                    <a:pt x="15893" y="212988"/>
                    <a:pt x="0" y="197095"/>
                    <a:pt x="0" y="177489"/>
                  </a:cubicBezTo>
                  <a:lnTo>
                    <a:pt x="0" y="35499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0918" tIns="10397" rIns="200918" bIns="10397" numCol="1" spcCol="1270" anchor="ctr" anchorCtr="0">
              <a:noAutofit/>
            </a:bodyPr>
            <a:lstStyle/>
            <a:p>
              <a:pPr lvl="0" algn="l" defTabSz="711200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zh-CN" altLang="en-US" sz="1600" b="0" kern="1200" dirty="0" smtClean="0"/>
                <a:t>成套商品：电子开发套件、机器人套件</a:t>
              </a:r>
              <a:endParaRPr lang="zh-CN" altLang="en-US" sz="1600" b="0" kern="1200" dirty="0"/>
            </a:p>
          </p:txBody>
        </p:sp>
        <p:sp>
          <p:nvSpPr>
            <p:cNvPr id="45" name="任意多边形 44"/>
            <p:cNvSpPr/>
            <p:nvPr/>
          </p:nvSpPr>
          <p:spPr>
            <a:xfrm>
              <a:off x="971600" y="2662699"/>
              <a:ext cx="7200800" cy="441000"/>
            </a:xfrm>
            <a:custGeom>
              <a:avLst/>
              <a:gdLst>
                <a:gd name="connsiteX0" fmla="*/ 0 w 7200800"/>
                <a:gd name="connsiteY0" fmla="*/ 0 h 441000"/>
                <a:gd name="connsiteX1" fmla="*/ 7200800 w 7200800"/>
                <a:gd name="connsiteY1" fmla="*/ 0 h 441000"/>
                <a:gd name="connsiteX2" fmla="*/ 7200800 w 7200800"/>
                <a:gd name="connsiteY2" fmla="*/ 441000 h 441000"/>
                <a:gd name="connsiteX3" fmla="*/ 0 w 7200800"/>
                <a:gd name="connsiteY3" fmla="*/ 441000 h 441000"/>
                <a:gd name="connsiteX4" fmla="*/ 0 w 7200800"/>
                <a:gd name="connsiteY4" fmla="*/ 0 h 44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0800" h="441000">
                  <a:moveTo>
                    <a:pt x="0" y="0"/>
                  </a:moveTo>
                  <a:lnTo>
                    <a:pt x="7200800" y="0"/>
                  </a:lnTo>
                  <a:lnTo>
                    <a:pt x="7200800" y="441000"/>
                  </a:lnTo>
                  <a:lnTo>
                    <a:pt x="0" y="441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8862" tIns="104140" rIns="558862" bIns="113792" numCol="1" spcCol="1270" anchor="b" anchorCtr="0">
              <a:noAutofit/>
            </a:bodyPr>
            <a:lstStyle/>
            <a:p>
              <a:pPr marL="171450" lvl="1" indent="-171450" algn="l" defTabSz="711200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en-US" altLang="zh-CN" sz="1600" b="0" kern="1200" dirty="0" smtClean="0"/>
                <a:t>Arduino IDE</a:t>
              </a:r>
              <a:r>
                <a:rPr lang="zh-CN" altLang="en-US" sz="1600" b="0" kern="1200" dirty="0" smtClean="0"/>
                <a:t>，</a:t>
              </a:r>
              <a:r>
                <a:rPr lang="en-US" altLang="zh-CN" sz="1600" b="0" kern="1200" dirty="0" err="1" smtClean="0"/>
                <a:t>MakerCode</a:t>
              </a:r>
              <a:r>
                <a:rPr lang="zh-CN" altLang="en-US" sz="1600" b="0" kern="1200" dirty="0" smtClean="0"/>
                <a:t>，</a:t>
              </a:r>
              <a:r>
                <a:rPr lang="en-US" altLang="zh-CN" sz="1600" b="0" kern="1200" dirty="0" smtClean="0"/>
                <a:t>Scratch</a:t>
              </a:r>
              <a:r>
                <a:rPr lang="zh-CN" altLang="en-US" sz="1600" b="0" kern="1200" dirty="0" smtClean="0"/>
                <a:t>，</a:t>
              </a:r>
              <a:r>
                <a:rPr lang="en-US" altLang="zh-CN" sz="1600" b="0" kern="1200" dirty="0" err="1" smtClean="0"/>
                <a:t>Blockly</a:t>
              </a:r>
              <a:endParaRPr lang="zh-CN" altLang="en-US" sz="1600" b="0" kern="1200" dirty="0"/>
            </a:p>
          </p:txBody>
        </p:sp>
        <p:sp>
          <p:nvSpPr>
            <p:cNvPr id="46" name="任意多边形 45"/>
            <p:cNvSpPr/>
            <p:nvPr/>
          </p:nvSpPr>
          <p:spPr>
            <a:xfrm>
              <a:off x="1331640" y="2446492"/>
              <a:ext cx="4392488" cy="319918"/>
            </a:xfrm>
            <a:custGeom>
              <a:avLst/>
              <a:gdLst>
                <a:gd name="connsiteX0" fmla="*/ 0 w 5040560"/>
                <a:gd name="connsiteY0" fmla="*/ 35499 h 212988"/>
                <a:gd name="connsiteX1" fmla="*/ 35499 w 5040560"/>
                <a:gd name="connsiteY1" fmla="*/ 0 h 212988"/>
                <a:gd name="connsiteX2" fmla="*/ 5005061 w 5040560"/>
                <a:gd name="connsiteY2" fmla="*/ 0 h 212988"/>
                <a:gd name="connsiteX3" fmla="*/ 5040560 w 5040560"/>
                <a:gd name="connsiteY3" fmla="*/ 35499 h 212988"/>
                <a:gd name="connsiteX4" fmla="*/ 5040560 w 5040560"/>
                <a:gd name="connsiteY4" fmla="*/ 177489 h 212988"/>
                <a:gd name="connsiteX5" fmla="*/ 5005061 w 5040560"/>
                <a:gd name="connsiteY5" fmla="*/ 212988 h 212988"/>
                <a:gd name="connsiteX6" fmla="*/ 35499 w 5040560"/>
                <a:gd name="connsiteY6" fmla="*/ 212988 h 212988"/>
                <a:gd name="connsiteX7" fmla="*/ 0 w 5040560"/>
                <a:gd name="connsiteY7" fmla="*/ 177489 h 212988"/>
                <a:gd name="connsiteX8" fmla="*/ 0 w 5040560"/>
                <a:gd name="connsiteY8" fmla="*/ 35499 h 212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0560" h="212988">
                  <a:moveTo>
                    <a:pt x="0" y="35499"/>
                  </a:moveTo>
                  <a:cubicBezTo>
                    <a:pt x="0" y="15893"/>
                    <a:pt x="15893" y="0"/>
                    <a:pt x="35499" y="0"/>
                  </a:cubicBezTo>
                  <a:lnTo>
                    <a:pt x="5005061" y="0"/>
                  </a:lnTo>
                  <a:cubicBezTo>
                    <a:pt x="5024667" y="0"/>
                    <a:pt x="5040560" y="15893"/>
                    <a:pt x="5040560" y="35499"/>
                  </a:cubicBezTo>
                  <a:lnTo>
                    <a:pt x="5040560" y="177489"/>
                  </a:lnTo>
                  <a:cubicBezTo>
                    <a:pt x="5040560" y="197095"/>
                    <a:pt x="5024667" y="212988"/>
                    <a:pt x="5005061" y="212988"/>
                  </a:cubicBezTo>
                  <a:lnTo>
                    <a:pt x="35499" y="212988"/>
                  </a:lnTo>
                  <a:cubicBezTo>
                    <a:pt x="15893" y="212988"/>
                    <a:pt x="0" y="197095"/>
                    <a:pt x="0" y="177489"/>
                  </a:cubicBezTo>
                  <a:lnTo>
                    <a:pt x="0" y="35499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0918" tIns="10397" rIns="200918" bIns="10397" numCol="1" spcCol="1270" anchor="ctr" anchorCtr="0">
              <a:noAutofit/>
            </a:bodyPr>
            <a:lstStyle/>
            <a:p>
              <a:pPr lvl="0" algn="l" defTabSz="711200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zh-CN" altLang="en-US" sz="1600" b="0" kern="1200" dirty="0" smtClean="0"/>
                <a:t>上位软件：编程工具</a:t>
              </a:r>
              <a:endParaRPr lang="zh-CN" altLang="en-US" sz="1600" b="0" kern="1200" dirty="0"/>
            </a:p>
          </p:txBody>
        </p:sp>
        <p:sp>
          <p:nvSpPr>
            <p:cNvPr id="47" name="任意多边形 46"/>
            <p:cNvSpPr/>
            <p:nvPr/>
          </p:nvSpPr>
          <p:spPr>
            <a:xfrm>
              <a:off x="971600" y="3269887"/>
              <a:ext cx="7200800" cy="441000"/>
            </a:xfrm>
            <a:custGeom>
              <a:avLst/>
              <a:gdLst>
                <a:gd name="connsiteX0" fmla="*/ 0 w 7200800"/>
                <a:gd name="connsiteY0" fmla="*/ 0 h 441000"/>
                <a:gd name="connsiteX1" fmla="*/ 7200800 w 7200800"/>
                <a:gd name="connsiteY1" fmla="*/ 0 h 441000"/>
                <a:gd name="connsiteX2" fmla="*/ 7200800 w 7200800"/>
                <a:gd name="connsiteY2" fmla="*/ 441000 h 441000"/>
                <a:gd name="connsiteX3" fmla="*/ 0 w 7200800"/>
                <a:gd name="connsiteY3" fmla="*/ 441000 h 441000"/>
                <a:gd name="connsiteX4" fmla="*/ 0 w 7200800"/>
                <a:gd name="connsiteY4" fmla="*/ 0 h 44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0800" h="441000">
                  <a:moveTo>
                    <a:pt x="0" y="0"/>
                  </a:moveTo>
                  <a:lnTo>
                    <a:pt x="7200800" y="0"/>
                  </a:lnTo>
                  <a:lnTo>
                    <a:pt x="7200800" y="441000"/>
                  </a:lnTo>
                  <a:lnTo>
                    <a:pt x="0" y="441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8862" tIns="104140" rIns="558862" bIns="113792" numCol="1" spcCol="1270" anchor="b" anchorCtr="0">
              <a:noAutofit/>
            </a:bodyPr>
            <a:lstStyle/>
            <a:p>
              <a:pPr marL="171450" lvl="1" indent="-171450" algn="l" defTabSz="711200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en-US" altLang="zh-CN" sz="1600" b="0" kern="1200" dirty="0" smtClean="0"/>
                <a:t>Arduino</a:t>
              </a:r>
              <a:r>
                <a:rPr lang="zh-CN" altLang="en-US" sz="1600" b="0" kern="1200" dirty="0" smtClean="0"/>
                <a:t>，</a:t>
              </a:r>
              <a:r>
                <a:rPr lang="en-US" altLang="zh-CN" sz="1600" b="0" kern="1200" dirty="0" err="1" smtClean="0"/>
                <a:t>MicroPython</a:t>
              </a:r>
              <a:r>
                <a:rPr lang="zh-CN" altLang="en-US" sz="1600" b="0" kern="1200" dirty="0" smtClean="0"/>
                <a:t>，</a:t>
              </a:r>
              <a:r>
                <a:rPr lang="en-US" altLang="zh-CN" sz="1600" b="0" kern="1200" dirty="0" smtClean="0"/>
                <a:t>Linux</a:t>
              </a:r>
              <a:r>
                <a:rPr lang="zh-CN" altLang="en-US" sz="1600" b="0" kern="1200" dirty="0" smtClean="0"/>
                <a:t>，</a:t>
              </a:r>
              <a:r>
                <a:rPr lang="en-US" altLang="zh-CN" sz="1600" b="0" kern="1200" dirty="0" err="1" smtClean="0"/>
                <a:t>Espruino</a:t>
              </a:r>
              <a:r>
                <a:rPr lang="zh-CN" altLang="en-US" sz="1600" b="0" kern="1200" dirty="0" smtClean="0"/>
                <a:t>，</a:t>
              </a:r>
              <a:r>
                <a:rPr lang="en-US" altLang="zh-CN" sz="1600" b="0" kern="1200" dirty="0" err="1" smtClean="0"/>
                <a:t>eLua</a:t>
              </a:r>
              <a:r>
                <a:rPr lang="zh-CN" altLang="en-US" sz="1600" b="0" kern="1200" dirty="0" smtClean="0"/>
                <a:t>，</a:t>
              </a:r>
              <a:r>
                <a:rPr lang="en-US" altLang="zh-CN" sz="1600" b="0" kern="1200" dirty="0" err="1" smtClean="0"/>
                <a:t>mBed</a:t>
              </a:r>
              <a:endParaRPr lang="zh-CN" altLang="en-US" sz="1600" b="0" kern="1200" dirty="0"/>
            </a:p>
          </p:txBody>
        </p:sp>
        <p:sp>
          <p:nvSpPr>
            <p:cNvPr id="48" name="任意多边形 47"/>
            <p:cNvSpPr/>
            <p:nvPr/>
          </p:nvSpPr>
          <p:spPr>
            <a:xfrm>
              <a:off x="1331640" y="3053680"/>
              <a:ext cx="4392488" cy="319918"/>
            </a:xfrm>
            <a:custGeom>
              <a:avLst/>
              <a:gdLst>
                <a:gd name="connsiteX0" fmla="*/ 0 w 5040560"/>
                <a:gd name="connsiteY0" fmla="*/ 35499 h 212988"/>
                <a:gd name="connsiteX1" fmla="*/ 35499 w 5040560"/>
                <a:gd name="connsiteY1" fmla="*/ 0 h 212988"/>
                <a:gd name="connsiteX2" fmla="*/ 5005061 w 5040560"/>
                <a:gd name="connsiteY2" fmla="*/ 0 h 212988"/>
                <a:gd name="connsiteX3" fmla="*/ 5040560 w 5040560"/>
                <a:gd name="connsiteY3" fmla="*/ 35499 h 212988"/>
                <a:gd name="connsiteX4" fmla="*/ 5040560 w 5040560"/>
                <a:gd name="connsiteY4" fmla="*/ 177489 h 212988"/>
                <a:gd name="connsiteX5" fmla="*/ 5005061 w 5040560"/>
                <a:gd name="connsiteY5" fmla="*/ 212988 h 212988"/>
                <a:gd name="connsiteX6" fmla="*/ 35499 w 5040560"/>
                <a:gd name="connsiteY6" fmla="*/ 212988 h 212988"/>
                <a:gd name="connsiteX7" fmla="*/ 0 w 5040560"/>
                <a:gd name="connsiteY7" fmla="*/ 177489 h 212988"/>
                <a:gd name="connsiteX8" fmla="*/ 0 w 5040560"/>
                <a:gd name="connsiteY8" fmla="*/ 35499 h 212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0560" h="212988">
                  <a:moveTo>
                    <a:pt x="0" y="35499"/>
                  </a:moveTo>
                  <a:cubicBezTo>
                    <a:pt x="0" y="15893"/>
                    <a:pt x="15893" y="0"/>
                    <a:pt x="35499" y="0"/>
                  </a:cubicBezTo>
                  <a:lnTo>
                    <a:pt x="5005061" y="0"/>
                  </a:lnTo>
                  <a:cubicBezTo>
                    <a:pt x="5024667" y="0"/>
                    <a:pt x="5040560" y="15893"/>
                    <a:pt x="5040560" y="35499"/>
                  </a:cubicBezTo>
                  <a:lnTo>
                    <a:pt x="5040560" y="177489"/>
                  </a:lnTo>
                  <a:cubicBezTo>
                    <a:pt x="5040560" y="197095"/>
                    <a:pt x="5024667" y="212988"/>
                    <a:pt x="5005061" y="212988"/>
                  </a:cubicBezTo>
                  <a:lnTo>
                    <a:pt x="35499" y="212988"/>
                  </a:lnTo>
                  <a:cubicBezTo>
                    <a:pt x="15893" y="212988"/>
                    <a:pt x="0" y="197095"/>
                    <a:pt x="0" y="177489"/>
                  </a:cubicBezTo>
                  <a:lnTo>
                    <a:pt x="0" y="35499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0918" tIns="10397" rIns="200918" bIns="10397" numCol="1" spcCol="1270" anchor="ctr" anchorCtr="0">
              <a:noAutofit/>
            </a:bodyPr>
            <a:lstStyle/>
            <a:p>
              <a:pPr lvl="0" algn="l" defTabSz="711200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zh-CN" altLang="en-US" sz="1600" b="0" kern="1200" dirty="0" smtClean="0"/>
                <a:t>板卡固件：操作系统、解释器、代码库</a:t>
              </a:r>
              <a:endParaRPr lang="zh-CN" altLang="en-US" sz="1600" b="0" kern="1200" dirty="0"/>
            </a:p>
          </p:txBody>
        </p:sp>
        <p:sp>
          <p:nvSpPr>
            <p:cNvPr id="49" name="任意多边形 48"/>
            <p:cNvSpPr/>
            <p:nvPr/>
          </p:nvSpPr>
          <p:spPr>
            <a:xfrm>
              <a:off x="971600" y="3877075"/>
              <a:ext cx="7200800" cy="441000"/>
            </a:xfrm>
            <a:custGeom>
              <a:avLst/>
              <a:gdLst>
                <a:gd name="connsiteX0" fmla="*/ 0 w 7200800"/>
                <a:gd name="connsiteY0" fmla="*/ 0 h 441000"/>
                <a:gd name="connsiteX1" fmla="*/ 7200800 w 7200800"/>
                <a:gd name="connsiteY1" fmla="*/ 0 h 441000"/>
                <a:gd name="connsiteX2" fmla="*/ 7200800 w 7200800"/>
                <a:gd name="connsiteY2" fmla="*/ 441000 h 441000"/>
                <a:gd name="connsiteX3" fmla="*/ 0 w 7200800"/>
                <a:gd name="connsiteY3" fmla="*/ 441000 h 441000"/>
                <a:gd name="connsiteX4" fmla="*/ 0 w 7200800"/>
                <a:gd name="connsiteY4" fmla="*/ 0 h 44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0800" h="441000">
                  <a:moveTo>
                    <a:pt x="0" y="0"/>
                  </a:moveTo>
                  <a:lnTo>
                    <a:pt x="7200800" y="0"/>
                  </a:lnTo>
                  <a:lnTo>
                    <a:pt x="7200800" y="441000"/>
                  </a:lnTo>
                  <a:lnTo>
                    <a:pt x="0" y="441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8862" tIns="104140" rIns="558862" bIns="113792" numCol="1" spcCol="1270" anchor="b" anchorCtr="0">
              <a:noAutofit/>
            </a:bodyPr>
            <a:lstStyle/>
            <a:p>
              <a:pPr marL="171450" lvl="1" indent="-171450" algn="l" defTabSz="711200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en-US" altLang="zh-CN" sz="1600" b="0" kern="1200" dirty="0" smtClean="0"/>
                <a:t>Arduino</a:t>
              </a:r>
              <a:r>
                <a:rPr lang="zh-CN" altLang="en-US" sz="1600" b="0" kern="1200" dirty="0" smtClean="0"/>
                <a:t>，</a:t>
              </a:r>
              <a:r>
                <a:rPr lang="en-US" altLang="zh-CN" sz="1600" b="0" kern="1200" dirty="0" err="1" smtClean="0"/>
                <a:t>MicroBit</a:t>
              </a:r>
              <a:r>
                <a:rPr lang="zh-CN" altLang="en-US" sz="1600" b="0" kern="1200" dirty="0" smtClean="0"/>
                <a:t>，</a:t>
              </a:r>
              <a:r>
                <a:rPr lang="en-US" altLang="zh-CN" sz="1600" b="0" kern="1200" dirty="0" err="1" smtClean="0"/>
                <a:t>Rasperry</a:t>
              </a:r>
              <a:r>
                <a:rPr lang="en-US" altLang="zh-CN" sz="1600" b="0" kern="1200" dirty="0" smtClean="0"/>
                <a:t> Pi</a:t>
              </a:r>
              <a:r>
                <a:rPr lang="zh-CN" altLang="en-US" sz="1600" b="0" kern="1200" dirty="0" smtClean="0"/>
                <a:t>，</a:t>
              </a:r>
              <a:r>
                <a:rPr lang="en-US" altLang="zh-CN" sz="1600" b="0" kern="1200" dirty="0" err="1" smtClean="0"/>
                <a:t>Espruino</a:t>
              </a:r>
              <a:r>
                <a:rPr lang="zh-CN" altLang="en-US" sz="1600" b="0" kern="1200" dirty="0" smtClean="0"/>
                <a:t>，</a:t>
              </a:r>
              <a:r>
                <a:rPr lang="en-US" altLang="zh-CN" sz="1600" b="0" kern="1200" dirty="0" err="1" smtClean="0"/>
                <a:t>mBed</a:t>
              </a:r>
              <a:endParaRPr lang="zh-CN" altLang="en-US" sz="1600" b="0" kern="1200" dirty="0"/>
            </a:p>
          </p:txBody>
        </p:sp>
        <p:sp>
          <p:nvSpPr>
            <p:cNvPr id="50" name="任意多边形 49"/>
            <p:cNvSpPr/>
            <p:nvPr/>
          </p:nvSpPr>
          <p:spPr>
            <a:xfrm>
              <a:off x="1331640" y="3660868"/>
              <a:ext cx="4392488" cy="319918"/>
            </a:xfrm>
            <a:custGeom>
              <a:avLst/>
              <a:gdLst>
                <a:gd name="connsiteX0" fmla="*/ 0 w 5040560"/>
                <a:gd name="connsiteY0" fmla="*/ 35499 h 212988"/>
                <a:gd name="connsiteX1" fmla="*/ 35499 w 5040560"/>
                <a:gd name="connsiteY1" fmla="*/ 0 h 212988"/>
                <a:gd name="connsiteX2" fmla="*/ 5005061 w 5040560"/>
                <a:gd name="connsiteY2" fmla="*/ 0 h 212988"/>
                <a:gd name="connsiteX3" fmla="*/ 5040560 w 5040560"/>
                <a:gd name="connsiteY3" fmla="*/ 35499 h 212988"/>
                <a:gd name="connsiteX4" fmla="*/ 5040560 w 5040560"/>
                <a:gd name="connsiteY4" fmla="*/ 177489 h 212988"/>
                <a:gd name="connsiteX5" fmla="*/ 5005061 w 5040560"/>
                <a:gd name="connsiteY5" fmla="*/ 212988 h 212988"/>
                <a:gd name="connsiteX6" fmla="*/ 35499 w 5040560"/>
                <a:gd name="connsiteY6" fmla="*/ 212988 h 212988"/>
                <a:gd name="connsiteX7" fmla="*/ 0 w 5040560"/>
                <a:gd name="connsiteY7" fmla="*/ 177489 h 212988"/>
                <a:gd name="connsiteX8" fmla="*/ 0 w 5040560"/>
                <a:gd name="connsiteY8" fmla="*/ 35499 h 212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0560" h="212988">
                  <a:moveTo>
                    <a:pt x="0" y="35499"/>
                  </a:moveTo>
                  <a:cubicBezTo>
                    <a:pt x="0" y="15893"/>
                    <a:pt x="15893" y="0"/>
                    <a:pt x="35499" y="0"/>
                  </a:cubicBezTo>
                  <a:lnTo>
                    <a:pt x="5005061" y="0"/>
                  </a:lnTo>
                  <a:cubicBezTo>
                    <a:pt x="5024667" y="0"/>
                    <a:pt x="5040560" y="15893"/>
                    <a:pt x="5040560" y="35499"/>
                  </a:cubicBezTo>
                  <a:lnTo>
                    <a:pt x="5040560" y="177489"/>
                  </a:lnTo>
                  <a:cubicBezTo>
                    <a:pt x="5040560" y="197095"/>
                    <a:pt x="5024667" y="212988"/>
                    <a:pt x="5005061" y="212988"/>
                  </a:cubicBezTo>
                  <a:lnTo>
                    <a:pt x="35499" y="212988"/>
                  </a:lnTo>
                  <a:cubicBezTo>
                    <a:pt x="15893" y="212988"/>
                    <a:pt x="0" y="197095"/>
                    <a:pt x="0" y="177489"/>
                  </a:cubicBezTo>
                  <a:lnTo>
                    <a:pt x="0" y="35499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0918" tIns="10397" rIns="200918" bIns="10397" numCol="1" spcCol="1270" anchor="ctr" anchorCtr="0">
              <a:noAutofit/>
            </a:bodyPr>
            <a:lstStyle/>
            <a:p>
              <a:pPr lvl="0" algn="l" defTabSz="711200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zh-CN" altLang="en-US" sz="1600" b="0" kern="1200" dirty="0" smtClean="0"/>
                <a:t>硬件板卡：控制板、扩展板</a:t>
              </a:r>
              <a:endParaRPr lang="zh-CN" altLang="en-US" sz="1600" b="0" kern="1200" dirty="0"/>
            </a:p>
          </p:txBody>
        </p:sp>
        <p:sp>
          <p:nvSpPr>
            <p:cNvPr id="51" name="任意多边形 50"/>
            <p:cNvSpPr/>
            <p:nvPr/>
          </p:nvSpPr>
          <p:spPr>
            <a:xfrm>
              <a:off x="971600" y="4484264"/>
              <a:ext cx="7200800" cy="441000"/>
            </a:xfrm>
            <a:custGeom>
              <a:avLst/>
              <a:gdLst>
                <a:gd name="connsiteX0" fmla="*/ 0 w 7200800"/>
                <a:gd name="connsiteY0" fmla="*/ 0 h 441000"/>
                <a:gd name="connsiteX1" fmla="*/ 7200800 w 7200800"/>
                <a:gd name="connsiteY1" fmla="*/ 0 h 441000"/>
                <a:gd name="connsiteX2" fmla="*/ 7200800 w 7200800"/>
                <a:gd name="connsiteY2" fmla="*/ 441000 h 441000"/>
                <a:gd name="connsiteX3" fmla="*/ 0 w 7200800"/>
                <a:gd name="connsiteY3" fmla="*/ 441000 h 441000"/>
                <a:gd name="connsiteX4" fmla="*/ 0 w 7200800"/>
                <a:gd name="connsiteY4" fmla="*/ 0 h 44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0800" h="441000">
                  <a:moveTo>
                    <a:pt x="0" y="0"/>
                  </a:moveTo>
                  <a:lnTo>
                    <a:pt x="7200800" y="0"/>
                  </a:lnTo>
                  <a:lnTo>
                    <a:pt x="7200800" y="441000"/>
                  </a:lnTo>
                  <a:lnTo>
                    <a:pt x="0" y="441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8862" tIns="104140" rIns="558862" bIns="113792" numCol="1" spcCol="1270" anchor="b" anchorCtr="0">
              <a:noAutofit/>
            </a:bodyPr>
            <a:lstStyle/>
            <a:p>
              <a:pPr marL="171450" lvl="1" indent="-171450" algn="l" defTabSz="711200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en-US" altLang="zh-CN" sz="1600" b="0" kern="1200" dirty="0" smtClean="0"/>
                <a:t>AVR</a:t>
              </a:r>
              <a:r>
                <a:rPr lang="zh-CN" altLang="en-US" sz="1600" b="0" kern="1200" dirty="0" smtClean="0"/>
                <a:t>，</a:t>
              </a:r>
              <a:r>
                <a:rPr lang="en-US" altLang="zh-CN" sz="1600" b="0" kern="1200" dirty="0" smtClean="0"/>
                <a:t>ARM</a:t>
              </a:r>
              <a:r>
                <a:rPr lang="zh-CN" altLang="en-US" sz="1600" b="0" kern="1200" dirty="0" smtClean="0"/>
                <a:t>，</a:t>
              </a:r>
              <a:r>
                <a:rPr lang="en-US" altLang="zh-CN" sz="1600" b="0" kern="1200" dirty="0" smtClean="0"/>
                <a:t>Lego</a:t>
              </a:r>
              <a:endParaRPr lang="zh-CN" altLang="en-US" sz="1600" b="0" kern="1200" dirty="0"/>
            </a:p>
          </p:txBody>
        </p:sp>
        <p:sp>
          <p:nvSpPr>
            <p:cNvPr id="52" name="任意多边形 51"/>
            <p:cNvSpPr/>
            <p:nvPr/>
          </p:nvSpPr>
          <p:spPr>
            <a:xfrm>
              <a:off x="1331640" y="4268056"/>
              <a:ext cx="4392488" cy="319918"/>
            </a:xfrm>
            <a:custGeom>
              <a:avLst/>
              <a:gdLst>
                <a:gd name="connsiteX0" fmla="*/ 0 w 5040560"/>
                <a:gd name="connsiteY0" fmla="*/ 35499 h 212988"/>
                <a:gd name="connsiteX1" fmla="*/ 35499 w 5040560"/>
                <a:gd name="connsiteY1" fmla="*/ 0 h 212988"/>
                <a:gd name="connsiteX2" fmla="*/ 5005061 w 5040560"/>
                <a:gd name="connsiteY2" fmla="*/ 0 h 212988"/>
                <a:gd name="connsiteX3" fmla="*/ 5040560 w 5040560"/>
                <a:gd name="connsiteY3" fmla="*/ 35499 h 212988"/>
                <a:gd name="connsiteX4" fmla="*/ 5040560 w 5040560"/>
                <a:gd name="connsiteY4" fmla="*/ 177489 h 212988"/>
                <a:gd name="connsiteX5" fmla="*/ 5005061 w 5040560"/>
                <a:gd name="connsiteY5" fmla="*/ 212988 h 212988"/>
                <a:gd name="connsiteX6" fmla="*/ 35499 w 5040560"/>
                <a:gd name="connsiteY6" fmla="*/ 212988 h 212988"/>
                <a:gd name="connsiteX7" fmla="*/ 0 w 5040560"/>
                <a:gd name="connsiteY7" fmla="*/ 177489 h 212988"/>
                <a:gd name="connsiteX8" fmla="*/ 0 w 5040560"/>
                <a:gd name="connsiteY8" fmla="*/ 35499 h 212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0560" h="212988">
                  <a:moveTo>
                    <a:pt x="0" y="35499"/>
                  </a:moveTo>
                  <a:cubicBezTo>
                    <a:pt x="0" y="15893"/>
                    <a:pt x="15893" y="0"/>
                    <a:pt x="35499" y="0"/>
                  </a:cubicBezTo>
                  <a:lnTo>
                    <a:pt x="5005061" y="0"/>
                  </a:lnTo>
                  <a:cubicBezTo>
                    <a:pt x="5024667" y="0"/>
                    <a:pt x="5040560" y="15893"/>
                    <a:pt x="5040560" y="35499"/>
                  </a:cubicBezTo>
                  <a:lnTo>
                    <a:pt x="5040560" y="177489"/>
                  </a:lnTo>
                  <a:cubicBezTo>
                    <a:pt x="5040560" y="197095"/>
                    <a:pt x="5024667" y="212988"/>
                    <a:pt x="5005061" y="212988"/>
                  </a:cubicBezTo>
                  <a:lnTo>
                    <a:pt x="35499" y="212988"/>
                  </a:lnTo>
                  <a:cubicBezTo>
                    <a:pt x="15893" y="212988"/>
                    <a:pt x="0" y="197095"/>
                    <a:pt x="0" y="177489"/>
                  </a:cubicBezTo>
                  <a:lnTo>
                    <a:pt x="0" y="35499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0918" tIns="10397" rIns="200918" bIns="10397" numCol="1" spcCol="1270" anchor="ctr" anchorCtr="0">
              <a:noAutofit/>
            </a:bodyPr>
            <a:lstStyle/>
            <a:p>
              <a:pPr lvl="0" algn="l" defTabSz="711200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zh-CN" altLang="en-US" sz="1600" b="0" kern="1200" dirty="0" smtClean="0"/>
                <a:t>底层组件：微处理器、扩展芯片、结构件</a:t>
              </a:r>
              <a:endParaRPr lang="zh-CN" altLang="en-US" sz="1600" b="0" kern="1200" dirty="0"/>
            </a:p>
          </p:txBody>
        </p:sp>
      </p:grpSp>
      <p:sp>
        <p:nvSpPr>
          <p:cNvPr id="2" name="矩形 1"/>
          <p:cNvSpPr/>
          <p:nvPr/>
        </p:nvSpPr>
        <p:spPr>
          <a:xfrm>
            <a:off x="10209390" y="470682"/>
            <a:ext cx="763263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solidFill>
                  <a:srgbClr val="FFFF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为什么这些工作必须由高校来做</a:t>
            </a:r>
            <a:endParaRPr lang="en-US" altLang="zh-CN" sz="2800" dirty="0">
              <a:solidFill>
                <a:srgbClr val="FFFF00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0444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980821" y="-2025748"/>
            <a:ext cx="2486905" cy="11079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1400" b="1">
                <a:solidFill>
                  <a:schemeClr val="tx1">
                    <a:lumMod val="75000"/>
                    <a:lumOff val="25000"/>
                    <a:alpha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 smtClean="0">
                <a:solidFill>
                  <a:schemeClr val="accent6">
                    <a:alpha val="10000"/>
                  </a:schemeClr>
                </a:solidFill>
              </a:rPr>
              <a:t>4</a:t>
            </a:r>
            <a:endParaRPr lang="zh-CN" altLang="en-US" dirty="0">
              <a:solidFill>
                <a:schemeClr val="accent6">
                  <a:alpha val="10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76475" y="2587726"/>
            <a:ext cx="95825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 smtClean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我的努力</a:t>
            </a:r>
            <a:endParaRPr lang="en-US" altLang="zh-CN" sz="7200" dirty="0" smtClean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  <a:p>
            <a:r>
              <a:rPr lang="en-US" altLang="zh-CN" sz="7200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	</a:t>
            </a:r>
            <a:r>
              <a:rPr lang="zh-CN" altLang="en-US" sz="4400" dirty="0" smtClean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不是研究，但都是体力活</a:t>
            </a:r>
            <a:endParaRPr lang="zh-CN" altLang="en-US" sz="4400" dirty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2100632" y="2544955"/>
            <a:ext cx="0" cy="1285875"/>
          </a:xfrm>
          <a:prstGeom prst="line">
            <a:avLst/>
          </a:prstGeom>
          <a:ln w="76200" cmpd="thickThin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478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任意多边形 53"/>
          <p:cNvSpPr/>
          <p:nvPr/>
        </p:nvSpPr>
        <p:spPr>
          <a:xfrm>
            <a:off x="872703" y="2897461"/>
            <a:ext cx="10440537" cy="570283"/>
          </a:xfrm>
          <a:custGeom>
            <a:avLst/>
            <a:gdLst>
              <a:gd name="connsiteX0" fmla="*/ 0 w 7200800"/>
              <a:gd name="connsiteY0" fmla="*/ 0 h 441000"/>
              <a:gd name="connsiteX1" fmla="*/ 7200800 w 7200800"/>
              <a:gd name="connsiteY1" fmla="*/ 0 h 441000"/>
              <a:gd name="connsiteX2" fmla="*/ 7200800 w 7200800"/>
              <a:gd name="connsiteY2" fmla="*/ 441000 h 441000"/>
              <a:gd name="connsiteX3" fmla="*/ 0 w 7200800"/>
              <a:gd name="connsiteY3" fmla="*/ 441000 h 441000"/>
              <a:gd name="connsiteX4" fmla="*/ 0 w 7200800"/>
              <a:gd name="connsiteY4" fmla="*/ 0 h 4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800" h="441000">
                <a:moveTo>
                  <a:pt x="0" y="0"/>
                </a:moveTo>
                <a:lnTo>
                  <a:pt x="7200800" y="0"/>
                </a:lnTo>
                <a:lnTo>
                  <a:pt x="7200800" y="441000"/>
                </a:lnTo>
                <a:lnTo>
                  <a:pt x="0" y="441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58862" tIns="104140" rIns="558862" bIns="113792" numCol="1" spcCol="1270" anchor="b" anchorCtr="0">
            <a:noAutofit/>
          </a:bodyPr>
          <a:lstStyle/>
          <a:p>
            <a:pPr marL="171450" lvl="1" indent="-171450" algn="l" defTabSz="711200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har char="••"/>
            </a:pPr>
            <a:r>
              <a:rPr lang="zh-CN" altLang="en-US" sz="1600" dirty="0" smtClean="0"/>
              <a:t>所有厂商自由生产</a:t>
            </a:r>
            <a:endParaRPr lang="zh-CN" altLang="en-US" sz="1600" b="0" kern="1200" dirty="0"/>
          </a:p>
        </p:txBody>
      </p:sp>
      <p:grpSp>
        <p:nvGrpSpPr>
          <p:cNvPr id="36" name="组合 35"/>
          <p:cNvGrpSpPr/>
          <p:nvPr/>
        </p:nvGrpSpPr>
        <p:grpSpPr>
          <a:xfrm>
            <a:off x="913894" y="249228"/>
            <a:ext cx="10440537" cy="6346208"/>
            <a:chOff x="971600" y="17738"/>
            <a:chExt cx="7200800" cy="4907526"/>
          </a:xfrm>
        </p:grpSpPr>
        <p:sp>
          <p:nvSpPr>
            <p:cNvPr id="37" name="任意多边形 36"/>
            <p:cNvSpPr/>
            <p:nvPr/>
          </p:nvSpPr>
          <p:spPr>
            <a:xfrm>
              <a:off x="971600" y="233946"/>
              <a:ext cx="7200800" cy="441000"/>
            </a:xfrm>
            <a:custGeom>
              <a:avLst/>
              <a:gdLst>
                <a:gd name="connsiteX0" fmla="*/ 0 w 7200800"/>
                <a:gd name="connsiteY0" fmla="*/ 0 h 441000"/>
                <a:gd name="connsiteX1" fmla="*/ 7200800 w 7200800"/>
                <a:gd name="connsiteY1" fmla="*/ 0 h 441000"/>
                <a:gd name="connsiteX2" fmla="*/ 7200800 w 7200800"/>
                <a:gd name="connsiteY2" fmla="*/ 441000 h 441000"/>
                <a:gd name="connsiteX3" fmla="*/ 0 w 7200800"/>
                <a:gd name="connsiteY3" fmla="*/ 441000 h 441000"/>
                <a:gd name="connsiteX4" fmla="*/ 0 w 7200800"/>
                <a:gd name="connsiteY4" fmla="*/ 0 h 44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0800" h="441000">
                  <a:moveTo>
                    <a:pt x="0" y="0"/>
                  </a:moveTo>
                  <a:lnTo>
                    <a:pt x="7200800" y="0"/>
                  </a:lnTo>
                  <a:lnTo>
                    <a:pt x="7200800" y="441000"/>
                  </a:lnTo>
                  <a:lnTo>
                    <a:pt x="0" y="441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8862" tIns="104140" rIns="558862" bIns="113792" numCol="1" spcCol="1270" anchor="b" anchorCtr="0">
              <a:noAutofit/>
            </a:bodyPr>
            <a:lstStyle/>
            <a:p>
              <a:pPr marL="171450" lvl="1" indent="-171450" algn="l" defTabSz="711200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en-US" altLang="zh-CN" sz="1600" b="0" kern="1200" dirty="0" smtClean="0"/>
                <a:t>Mixly.org</a:t>
              </a:r>
              <a:endParaRPr lang="zh-CN" altLang="en-US" sz="1600" b="0" kern="1200" dirty="0"/>
            </a:p>
          </p:txBody>
        </p:sp>
        <p:sp>
          <p:nvSpPr>
            <p:cNvPr id="38" name="任意多边形 37"/>
            <p:cNvSpPr/>
            <p:nvPr/>
          </p:nvSpPr>
          <p:spPr>
            <a:xfrm>
              <a:off x="1331640" y="17738"/>
              <a:ext cx="4392488" cy="319918"/>
            </a:xfrm>
            <a:custGeom>
              <a:avLst/>
              <a:gdLst>
                <a:gd name="connsiteX0" fmla="*/ 0 w 5040560"/>
                <a:gd name="connsiteY0" fmla="*/ 35499 h 212988"/>
                <a:gd name="connsiteX1" fmla="*/ 35499 w 5040560"/>
                <a:gd name="connsiteY1" fmla="*/ 0 h 212988"/>
                <a:gd name="connsiteX2" fmla="*/ 5005061 w 5040560"/>
                <a:gd name="connsiteY2" fmla="*/ 0 h 212988"/>
                <a:gd name="connsiteX3" fmla="*/ 5040560 w 5040560"/>
                <a:gd name="connsiteY3" fmla="*/ 35499 h 212988"/>
                <a:gd name="connsiteX4" fmla="*/ 5040560 w 5040560"/>
                <a:gd name="connsiteY4" fmla="*/ 177489 h 212988"/>
                <a:gd name="connsiteX5" fmla="*/ 5005061 w 5040560"/>
                <a:gd name="connsiteY5" fmla="*/ 212988 h 212988"/>
                <a:gd name="connsiteX6" fmla="*/ 35499 w 5040560"/>
                <a:gd name="connsiteY6" fmla="*/ 212988 h 212988"/>
                <a:gd name="connsiteX7" fmla="*/ 0 w 5040560"/>
                <a:gd name="connsiteY7" fmla="*/ 177489 h 212988"/>
                <a:gd name="connsiteX8" fmla="*/ 0 w 5040560"/>
                <a:gd name="connsiteY8" fmla="*/ 35499 h 212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0560" h="212988">
                  <a:moveTo>
                    <a:pt x="0" y="35499"/>
                  </a:moveTo>
                  <a:cubicBezTo>
                    <a:pt x="0" y="15893"/>
                    <a:pt x="15893" y="0"/>
                    <a:pt x="35499" y="0"/>
                  </a:cubicBezTo>
                  <a:lnTo>
                    <a:pt x="5005061" y="0"/>
                  </a:lnTo>
                  <a:cubicBezTo>
                    <a:pt x="5024667" y="0"/>
                    <a:pt x="5040560" y="15893"/>
                    <a:pt x="5040560" y="35499"/>
                  </a:cubicBezTo>
                  <a:lnTo>
                    <a:pt x="5040560" y="177489"/>
                  </a:lnTo>
                  <a:cubicBezTo>
                    <a:pt x="5040560" y="197095"/>
                    <a:pt x="5024667" y="212988"/>
                    <a:pt x="5005061" y="212988"/>
                  </a:cubicBezTo>
                  <a:lnTo>
                    <a:pt x="35499" y="212988"/>
                  </a:lnTo>
                  <a:cubicBezTo>
                    <a:pt x="15893" y="212988"/>
                    <a:pt x="0" y="197095"/>
                    <a:pt x="0" y="177489"/>
                  </a:cubicBezTo>
                  <a:lnTo>
                    <a:pt x="0" y="35499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0918" tIns="10397" rIns="200918" bIns="10397" numCol="1" spcCol="1270" anchor="ctr" anchorCtr="0">
              <a:noAutofit/>
            </a:bodyPr>
            <a:lstStyle/>
            <a:p>
              <a:pPr lvl="0" algn="l" defTabSz="711200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zh-CN" altLang="en-US" sz="1600" b="0" kern="1200" dirty="0" smtClean="0"/>
                <a:t>交流平台：分享平台、学习平台</a:t>
              </a:r>
              <a:endParaRPr lang="zh-CN" altLang="en-US" sz="1600" b="0" kern="1200" dirty="0"/>
            </a:p>
          </p:txBody>
        </p:sp>
        <p:sp>
          <p:nvSpPr>
            <p:cNvPr id="39" name="任意多边形 38"/>
            <p:cNvSpPr/>
            <p:nvPr/>
          </p:nvSpPr>
          <p:spPr>
            <a:xfrm>
              <a:off x="971600" y="841134"/>
              <a:ext cx="7200800" cy="441000"/>
            </a:xfrm>
            <a:custGeom>
              <a:avLst/>
              <a:gdLst>
                <a:gd name="connsiteX0" fmla="*/ 0 w 7200800"/>
                <a:gd name="connsiteY0" fmla="*/ 0 h 441000"/>
                <a:gd name="connsiteX1" fmla="*/ 7200800 w 7200800"/>
                <a:gd name="connsiteY1" fmla="*/ 0 h 441000"/>
                <a:gd name="connsiteX2" fmla="*/ 7200800 w 7200800"/>
                <a:gd name="connsiteY2" fmla="*/ 441000 h 441000"/>
                <a:gd name="connsiteX3" fmla="*/ 0 w 7200800"/>
                <a:gd name="connsiteY3" fmla="*/ 441000 h 441000"/>
                <a:gd name="connsiteX4" fmla="*/ 0 w 7200800"/>
                <a:gd name="connsiteY4" fmla="*/ 0 h 44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0800" h="441000">
                  <a:moveTo>
                    <a:pt x="0" y="0"/>
                  </a:moveTo>
                  <a:lnTo>
                    <a:pt x="7200800" y="0"/>
                  </a:lnTo>
                  <a:lnTo>
                    <a:pt x="7200800" y="441000"/>
                  </a:lnTo>
                  <a:lnTo>
                    <a:pt x="0" y="441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8862" tIns="104140" rIns="558862" bIns="113792" numCol="1" spcCol="1270" anchor="b" anchorCtr="0">
              <a:noAutofit/>
            </a:bodyPr>
            <a:lstStyle/>
            <a:p>
              <a:pPr marL="171450" lvl="1" indent="-171450" algn="l" defTabSz="711200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zh-CN" altLang="en-US" sz="1600" b="0" kern="1200" dirty="0" smtClean="0"/>
                <a:t>面向中小学的普适创客教育课程体系</a:t>
              </a:r>
              <a:endParaRPr lang="zh-CN" altLang="en-US" sz="1600" b="0" kern="1200" dirty="0"/>
            </a:p>
          </p:txBody>
        </p:sp>
        <p:sp>
          <p:nvSpPr>
            <p:cNvPr id="40" name="任意多边形 39"/>
            <p:cNvSpPr/>
            <p:nvPr/>
          </p:nvSpPr>
          <p:spPr>
            <a:xfrm>
              <a:off x="1331640" y="624927"/>
              <a:ext cx="4392488" cy="319918"/>
            </a:xfrm>
            <a:custGeom>
              <a:avLst/>
              <a:gdLst>
                <a:gd name="connsiteX0" fmla="*/ 0 w 5040560"/>
                <a:gd name="connsiteY0" fmla="*/ 35499 h 212988"/>
                <a:gd name="connsiteX1" fmla="*/ 35499 w 5040560"/>
                <a:gd name="connsiteY1" fmla="*/ 0 h 212988"/>
                <a:gd name="connsiteX2" fmla="*/ 5005061 w 5040560"/>
                <a:gd name="connsiteY2" fmla="*/ 0 h 212988"/>
                <a:gd name="connsiteX3" fmla="*/ 5040560 w 5040560"/>
                <a:gd name="connsiteY3" fmla="*/ 35499 h 212988"/>
                <a:gd name="connsiteX4" fmla="*/ 5040560 w 5040560"/>
                <a:gd name="connsiteY4" fmla="*/ 177489 h 212988"/>
                <a:gd name="connsiteX5" fmla="*/ 5005061 w 5040560"/>
                <a:gd name="connsiteY5" fmla="*/ 212988 h 212988"/>
                <a:gd name="connsiteX6" fmla="*/ 35499 w 5040560"/>
                <a:gd name="connsiteY6" fmla="*/ 212988 h 212988"/>
                <a:gd name="connsiteX7" fmla="*/ 0 w 5040560"/>
                <a:gd name="connsiteY7" fmla="*/ 177489 h 212988"/>
                <a:gd name="connsiteX8" fmla="*/ 0 w 5040560"/>
                <a:gd name="connsiteY8" fmla="*/ 35499 h 212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0560" h="212988">
                  <a:moveTo>
                    <a:pt x="0" y="35499"/>
                  </a:moveTo>
                  <a:cubicBezTo>
                    <a:pt x="0" y="15893"/>
                    <a:pt x="15893" y="0"/>
                    <a:pt x="35499" y="0"/>
                  </a:cubicBezTo>
                  <a:lnTo>
                    <a:pt x="5005061" y="0"/>
                  </a:lnTo>
                  <a:cubicBezTo>
                    <a:pt x="5024667" y="0"/>
                    <a:pt x="5040560" y="15893"/>
                    <a:pt x="5040560" y="35499"/>
                  </a:cubicBezTo>
                  <a:lnTo>
                    <a:pt x="5040560" y="177489"/>
                  </a:lnTo>
                  <a:cubicBezTo>
                    <a:pt x="5040560" y="197095"/>
                    <a:pt x="5024667" y="212988"/>
                    <a:pt x="5005061" y="212988"/>
                  </a:cubicBezTo>
                  <a:lnTo>
                    <a:pt x="35499" y="212988"/>
                  </a:lnTo>
                  <a:cubicBezTo>
                    <a:pt x="15893" y="212988"/>
                    <a:pt x="0" y="197095"/>
                    <a:pt x="0" y="177489"/>
                  </a:cubicBezTo>
                  <a:lnTo>
                    <a:pt x="0" y="35499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0918" tIns="10397" rIns="200918" bIns="10397" numCol="1" spcCol="1270" anchor="ctr" anchorCtr="0">
              <a:noAutofit/>
            </a:bodyPr>
            <a:lstStyle/>
            <a:p>
              <a:pPr lvl="0" algn="l" defTabSz="711200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zh-CN" altLang="en-US" sz="1600" b="0" kern="1200" dirty="0" smtClean="0"/>
                <a:t>课程活动：课程体系、营地活动</a:t>
              </a:r>
              <a:endParaRPr lang="zh-CN" altLang="en-US" sz="1600" b="0" kern="1200" dirty="0"/>
            </a:p>
          </p:txBody>
        </p:sp>
        <p:sp>
          <p:nvSpPr>
            <p:cNvPr id="41" name="任意多边形 40"/>
            <p:cNvSpPr/>
            <p:nvPr/>
          </p:nvSpPr>
          <p:spPr>
            <a:xfrm>
              <a:off x="971600" y="1448322"/>
              <a:ext cx="7200800" cy="441000"/>
            </a:xfrm>
            <a:custGeom>
              <a:avLst/>
              <a:gdLst>
                <a:gd name="connsiteX0" fmla="*/ 0 w 7200800"/>
                <a:gd name="connsiteY0" fmla="*/ 0 h 441000"/>
                <a:gd name="connsiteX1" fmla="*/ 7200800 w 7200800"/>
                <a:gd name="connsiteY1" fmla="*/ 0 h 441000"/>
                <a:gd name="connsiteX2" fmla="*/ 7200800 w 7200800"/>
                <a:gd name="connsiteY2" fmla="*/ 441000 h 441000"/>
                <a:gd name="connsiteX3" fmla="*/ 0 w 7200800"/>
                <a:gd name="connsiteY3" fmla="*/ 441000 h 441000"/>
                <a:gd name="connsiteX4" fmla="*/ 0 w 7200800"/>
                <a:gd name="connsiteY4" fmla="*/ 0 h 44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0800" h="441000">
                  <a:moveTo>
                    <a:pt x="0" y="0"/>
                  </a:moveTo>
                  <a:lnTo>
                    <a:pt x="7200800" y="0"/>
                  </a:lnTo>
                  <a:lnTo>
                    <a:pt x="7200800" y="441000"/>
                  </a:lnTo>
                  <a:lnTo>
                    <a:pt x="0" y="441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8862" tIns="104140" rIns="558862" bIns="113792" numCol="1" spcCol="1270" anchor="b" anchorCtr="0">
              <a:noAutofit/>
            </a:bodyPr>
            <a:lstStyle/>
            <a:p>
              <a:pPr marL="171450" lvl="1" indent="-171450" algn="l" defTabSz="711200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en-US" altLang="zh-CN" sz="1600" b="0" kern="1200" dirty="0" smtClean="0"/>
                <a:t>SCS</a:t>
              </a:r>
              <a:r>
                <a:rPr lang="zh-CN" altLang="en-US" sz="1600" b="0" kern="1200" dirty="0" smtClean="0"/>
                <a:t>创客教学法，单元式主题课程设计</a:t>
              </a:r>
              <a:endParaRPr lang="zh-CN" altLang="en-US" sz="1600" b="0" kern="1200" dirty="0"/>
            </a:p>
          </p:txBody>
        </p:sp>
        <p:sp>
          <p:nvSpPr>
            <p:cNvPr id="42" name="任意多边形 41"/>
            <p:cNvSpPr/>
            <p:nvPr/>
          </p:nvSpPr>
          <p:spPr>
            <a:xfrm>
              <a:off x="1331640" y="1232115"/>
              <a:ext cx="4392488" cy="319918"/>
            </a:xfrm>
            <a:custGeom>
              <a:avLst/>
              <a:gdLst>
                <a:gd name="connsiteX0" fmla="*/ 0 w 5040560"/>
                <a:gd name="connsiteY0" fmla="*/ 35499 h 212988"/>
                <a:gd name="connsiteX1" fmla="*/ 35499 w 5040560"/>
                <a:gd name="connsiteY1" fmla="*/ 0 h 212988"/>
                <a:gd name="connsiteX2" fmla="*/ 5005061 w 5040560"/>
                <a:gd name="connsiteY2" fmla="*/ 0 h 212988"/>
                <a:gd name="connsiteX3" fmla="*/ 5040560 w 5040560"/>
                <a:gd name="connsiteY3" fmla="*/ 35499 h 212988"/>
                <a:gd name="connsiteX4" fmla="*/ 5040560 w 5040560"/>
                <a:gd name="connsiteY4" fmla="*/ 177489 h 212988"/>
                <a:gd name="connsiteX5" fmla="*/ 5005061 w 5040560"/>
                <a:gd name="connsiteY5" fmla="*/ 212988 h 212988"/>
                <a:gd name="connsiteX6" fmla="*/ 35499 w 5040560"/>
                <a:gd name="connsiteY6" fmla="*/ 212988 h 212988"/>
                <a:gd name="connsiteX7" fmla="*/ 0 w 5040560"/>
                <a:gd name="connsiteY7" fmla="*/ 177489 h 212988"/>
                <a:gd name="connsiteX8" fmla="*/ 0 w 5040560"/>
                <a:gd name="connsiteY8" fmla="*/ 35499 h 212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0560" h="212988">
                  <a:moveTo>
                    <a:pt x="0" y="35499"/>
                  </a:moveTo>
                  <a:cubicBezTo>
                    <a:pt x="0" y="15893"/>
                    <a:pt x="15893" y="0"/>
                    <a:pt x="35499" y="0"/>
                  </a:cubicBezTo>
                  <a:lnTo>
                    <a:pt x="5005061" y="0"/>
                  </a:lnTo>
                  <a:cubicBezTo>
                    <a:pt x="5024667" y="0"/>
                    <a:pt x="5040560" y="15893"/>
                    <a:pt x="5040560" y="35499"/>
                  </a:cubicBezTo>
                  <a:lnTo>
                    <a:pt x="5040560" y="177489"/>
                  </a:lnTo>
                  <a:cubicBezTo>
                    <a:pt x="5040560" y="197095"/>
                    <a:pt x="5024667" y="212988"/>
                    <a:pt x="5005061" y="212988"/>
                  </a:cubicBezTo>
                  <a:lnTo>
                    <a:pt x="35499" y="212988"/>
                  </a:lnTo>
                  <a:cubicBezTo>
                    <a:pt x="15893" y="212988"/>
                    <a:pt x="0" y="197095"/>
                    <a:pt x="0" y="177489"/>
                  </a:cubicBezTo>
                  <a:lnTo>
                    <a:pt x="0" y="35499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0918" tIns="10397" rIns="200918" bIns="10397" numCol="1" spcCol="1270" anchor="ctr" anchorCtr="0">
              <a:noAutofit/>
            </a:bodyPr>
            <a:lstStyle/>
            <a:p>
              <a:pPr lvl="0" algn="l" defTabSz="711200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zh-CN" altLang="en-US" sz="1600" b="0" kern="1200" dirty="0" smtClean="0"/>
                <a:t>方法理论：教学方法、课程设计理论</a:t>
              </a:r>
              <a:endParaRPr lang="zh-CN" altLang="en-US" sz="1600" b="0" kern="1200" dirty="0"/>
            </a:p>
          </p:txBody>
        </p:sp>
        <p:sp>
          <p:nvSpPr>
            <p:cNvPr id="44" name="任意多边形 43"/>
            <p:cNvSpPr/>
            <p:nvPr/>
          </p:nvSpPr>
          <p:spPr>
            <a:xfrm>
              <a:off x="1331640" y="1839303"/>
              <a:ext cx="4392488" cy="319918"/>
            </a:xfrm>
            <a:custGeom>
              <a:avLst/>
              <a:gdLst>
                <a:gd name="connsiteX0" fmla="*/ 0 w 5040560"/>
                <a:gd name="connsiteY0" fmla="*/ 35499 h 212988"/>
                <a:gd name="connsiteX1" fmla="*/ 35499 w 5040560"/>
                <a:gd name="connsiteY1" fmla="*/ 0 h 212988"/>
                <a:gd name="connsiteX2" fmla="*/ 5005061 w 5040560"/>
                <a:gd name="connsiteY2" fmla="*/ 0 h 212988"/>
                <a:gd name="connsiteX3" fmla="*/ 5040560 w 5040560"/>
                <a:gd name="connsiteY3" fmla="*/ 35499 h 212988"/>
                <a:gd name="connsiteX4" fmla="*/ 5040560 w 5040560"/>
                <a:gd name="connsiteY4" fmla="*/ 177489 h 212988"/>
                <a:gd name="connsiteX5" fmla="*/ 5005061 w 5040560"/>
                <a:gd name="connsiteY5" fmla="*/ 212988 h 212988"/>
                <a:gd name="connsiteX6" fmla="*/ 35499 w 5040560"/>
                <a:gd name="connsiteY6" fmla="*/ 212988 h 212988"/>
                <a:gd name="connsiteX7" fmla="*/ 0 w 5040560"/>
                <a:gd name="connsiteY7" fmla="*/ 177489 h 212988"/>
                <a:gd name="connsiteX8" fmla="*/ 0 w 5040560"/>
                <a:gd name="connsiteY8" fmla="*/ 35499 h 212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0560" h="212988">
                  <a:moveTo>
                    <a:pt x="0" y="35499"/>
                  </a:moveTo>
                  <a:cubicBezTo>
                    <a:pt x="0" y="15893"/>
                    <a:pt x="15893" y="0"/>
                    <a:pt x="35499" y="0"/>
                  </a:cubicBezTo>
                  <a:lnTo>
                    <a:pt x="5005061" y="0"/>
                  </a:lnTo>
                  <a:cubicBezTo>
                    <a:pt x="5024667" y="0"/>
                    <a:pt x="5040560" y="15893"/>
                    <a:pt x="5040560" y="35499"/>
                  </a:cubicBezTo>
                  <a:lnTo>
                    <a:pt x="5040560" y="177489"/>
                  </a:lnTo>
                  <a:cubicBezTo>
                    <a:pt x="5040560" y="197095"/>
                    <a:pt x="5024667" y="212988"/>
                    <a:pt x="5005061" y="212988"/>
                  </a:cubicBezTo>
                  <a:lnTo>
                    <a:pt x="35499" y="212988"/>
                  </a:lnTo>
                  <a:cubicBezTo>
                    <a:pt x="15893" y="212988"/>
                    <a:pt x="0" y="197095"/>
                    <a:pt x="0" y="177489"/>
                  </a:cubicBezTo>
                  <a:lnTo>
                    <a:pt x="0" y="35499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0918" tIns="10397" rIns="200918" bIns="10397" numCol="1" spcCol="1270" anchor="ctr" anchorCtr="0">
              <a:noAutofit/>
            </a:bodyPr>
            <a:lstStyle/>
            <a:p>
              <a:pPr lvl="0" algn="l" defTabSz="711200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zh-CN" altLang="en-US" sz="1600" b="0" kern="1200" dirty="0" smtClean="0"/>
                <a:t>成套商品：电子开发套件、机器人套件</a:t>
              </a:r>
              <a:endParaRPr lang="zh-CN" altLang="en-US" sz="1600" b="0" kern="1200" dirty="0"/>
            </a:p>
          </p:txBody>
        </p:sp>
        <p:sp>
          <p:nvSpPr>
            <p:cNvPr id="45" name="任意多边形 44"/>
            <p:cNvSpPr/>
            <p:nvPr/>
          </p:nvSpPr>
          <p:spPr>
            <a:xfrm>
              <a:off x="971600" y="2662699"/>
              <a:ext cx="7200800" cy="441000"/>
            </a:xfrm>
            <a:custGeom>
              <a:avLst/>
              <a:gdLst>
                <a:gd name="connsiteX0" fmla="*/ 0 w 7200800"/>
                <a:gd name="connsiteY0" fmla="*/ 0 h 441000"/>
                <a:gd name="connsiteX1" fmla="*/ 7200800 w 7200800"/>
                <a:gd name="connsiteY1" fmla="*/ 0 h 441000"/>
                <a:gd name="connsiteX2" fmla="*/ 7200800 w 7200800"/>
                <a:gd name="connsiteY2" fmla="*/ 441000 h 441000"/>
                <a:gd name="connsiteX3" fmla="*/ 0 w 7200800"/>
                <a:gd name="connsiteY3" fmla="*/ 441000 h 441000"/>
                <a:gd name="connsiteX4" fmla="*/ 0 w 7200800"/>
                <a:gd name="connsiteY4" fmla="*/ 0 h 44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0800" h="441000">
                  <a:moveTo>
                    <a:pt x="0" y="0"/>
                  </a:moveTo>
                  <a:lnTo>
                    <a:pt x="7200800" y="0"/>
                  </a:lnTo>
                  <a:lnTo>
                    <a:pt x="7200800" y="441000"/>
                  </a:lnTo>
                  <a:lnTo>
                    <a:pt x="0" y="441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8862" tIns="104140" rIns="558862" bIns="113792" numCol="1" spcCol="1270" anchor="b" anchorCtr="0">
              <a:noAutofit/>
            </a:bodyPr>
            <a:lstStyle/>
            <a:p>
              <a:pPr marL="171450" lvl="1" indent="-171450" algn="l" defTabSz="711200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en-US" altLang="zh-CN" sz="1600" b="0" kern="1200" dirty="0" smtClean="0"/>
                <a:t>Mixly</a:t>
              </a:r>
              <a:endParaRPr lang="zh-CN" altLang="en-US" sz="1600" b="0" kern="1200" dirty="0"/>
            </a:p>
          </p:txBody>
        </p:sp>
        <p:sp>
          <p:nvSpPr>
            <p:cNvPr id="46" name="任意多边形 45"/>
            <p:cNvSpPr/>
            <p:nvPr/>
          </p:nvSpPr>
          <p:spPr>
            <a:xfrm>
              <a:off x="1331640" y="2446492"/>
              <a:ext cx="4392488" cy="319918"/>
            </a:xfrm>
            <a:custGeom>
              <a:avLst/>
              <a:gdLst>
                <a:gd name="connsiteX0" fmla="*/ 0 w 5040560"/>
                <a:gd name="connsiteY0" fmla="*/ 35499 h 212988"/>
                <a:gd name="connsiteX1" fmla="*/ 35499 w 5040560"/>
                <a:gd name="connsiteY1" fmla="*/ 0 h 212988"/>
                <a:gd name="connsiteX2" fmla="*/ 5005061 w 5040560"/>
                <a:gd name="connsiteY2" fmla="*/ 0 h 212988"/>
                <a:gd name="connsiteX3" fmla="*/ 5040560 w 5040560"/>
                <a:gd name="connsiteY3" fmla="*/ 35499 h 212988"/>
                <a:gd name="connsiteX4" fmla="*/ 5040560 w 5040560"/>
                <a:gd name="connsiteY4" fmla="*/ 177489 h 212988"/>
                <a:gd name="connsiteX5" fmla="*/ 5005061 w 5040560"/>
                <a:gd name="connsiteY5" fmla="*/ 212988 h 212988"/>
                <a:gd name="connsiteX6" fmla="*/ 35499 w 5040560"/>
                <a:gd name="connsiteY6" fmla="*/ 212988 h 212988"/>
                <a:gd name="connsiteX7" fmla="*/ 0 w 5040560"/>
                <a:gd name="connsiteY7" fmla="*/ 177489 h 212988"/>
                <a:gd name="connsiteX8" fmla="*/ 0 w 5040560"/>
                <a:gd name="connsiteY8" fmla="*/ 35499 h 212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0560" h="212988">
                  <a:moveTo>
                    <a:pt x="0" y="35499"/>
                  </a:moveTo>
                  <a:cubicBezTo>
                    <a:pt x="0" y="15893"/>
                    <a:pt x="15893" y="0"/>
                    <a:pt x="35499" y="0"/>
                  </a:cubicBezTo>
                  <a:lnTo>
                    <a:pt x="5005061" y="0"/>
                  </a:lnTo>
                  <a:cubicBezTo>
                    <a:pt x="5024667" y="0"/>
                    <a:pt x="5040560" y="15893"/>
                    <a:pt x="5040560" y="35499"/>
                  </a:cubicBezTo>
                  <a:lnTo>
                    <a:pt x="5040560" y="177489"/>
                  </a:lnTo>
                  <a:cubicBezTo>
                    <a:pt x="5040560" y="197095"/>
                    <a:pt x="5024667" y="212988"/>
                    <a:pt x="5005061" y="212988"/>
                  </a:cubicBezTo>
                  <a:lnTo>
                    <a:pt x="35499" y="212988"/>
                  </a:lnTo>
                  <a:cubicBezTo>
                    <a:pt x="15893" y="212988"/>
                    <a:pt x="0" y="197095"/>
                    <a:pt x="0" y="177489"/>
                  </a:cubicBezTo>
                  <a:lnTo>
                    <a:pt x="0" y="35499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0918" tIns="10397" rIns="200918" bIns="10397" numCol="1" spcCol="1270" anchor="ctr" anchorCtr="0">
              <a:noAutofit/>
            </a:bodyPr>
            <a:lstStyle/>
            <a:p>
              <a:pPr lvl="0" algn="l" defTabSz="711200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zh-CN" altLang="en-US" sz="1600" b="0" kern="1200" dirty="0" smtClean="0"/>
                <a:t>上位软件：编程工具</a:t>
              </a:r>
              <a:endParaRPr lang="zh-CN" altLang="en-US" sz="1600" b="0" kern="1200" dirty="0"/>
            </a:p>
          </p:txBody>
        </p:sp>
        <p:sp>
          <p:nvSpPr>
            <p:cNvPr id="47" name="任意多边形 46"/>
            <p:cNvSpPr/>
            <p:nvPr/>
          </p:nvSpPr>
          <p:spPr>
            <a:xfrm>
              <a:off x="971600" y="3269887"/>
              <a:ext cx="7200800" cy="441000"/>
            </a:xfrm>
            <a:custGeom>
              <a:avLst/>
              <a:gdLst>
                <a:gd name="connsiteX0" fmla="*/ 0 w 7200800"/>
                <a:gd name="connsiteY0" fmla="*/ 0 h 441000"/>
                <a:gd name="connsiteX1" fmla="*/ 7200800 w 7200800"/>
                <a:gd name="connsiteY1" fmla="*/ 0 h 441000"/>
                <a:gd name="connsiteX2" fmla="*/ 7200800 w 7200800"/>
                <a:gd name="connsiteY2" fmla="*/ 441000 h 441000"/>
                <a:gd name="connsiteX3" fmla="*/ 0 w 7200800"/>
                <a:gd name="connsiteY3" fmla="*/ 441000 h 441000"/>
                <a:gd name="connsiteX4" fmla="*/ 0 w 7200800"/>
                <a:gd name="connsiteY4" fmla="*/ 0 h 44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0800" h="441000">
                  <a:moveTo>
                    <a:pt x="0" y="0"/>
                  </a:moveTo>
                  <a:lnTo>
                    <a:pt x="7200800" y="0"/>
                  </a:lnTo>
                  <a:lnTo>
                    <a:pt x="7200800" y="441000"/>
                  </a:lnTo>
                  <a:lnTo>
                    <a:pt x="0" y="441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8862" tIns="104140" rIns="558862" bIns="113792" numCol="1" spcCol="1270" anchor="b" anchorCtr="0">
              <a:noAutofit/>
            </a:bodyPr>
            <a:lstStyle/>
            <a:p>
              <a:pPr marL="171450" lvl="1" indent="-171450" algn="l" defTabSz="711200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en-US" altLang="zh-CN" sz="1600" b="0" kern="1200" dirty="0" err="1" smtClean="0"/>
                <a:t>MixIO</a:t>
              </a:r>
              <a:endParaRPr lang="zh-CN" altLang="en-US" sz="1600" b="0" kern="1200" dirty="0"/>
            </a:p>
          </p:txBody>
        </p:sp>
        <p:sp>
          <p:nvSpPr>
            <p:cNvPr id="48" name="任意多边形 47"/>
            <p:cNvSpPr/>
            <p:nvPr/>
          </p:nvSpPr>
          <p:spPr>
            <a:xfrm>
              <a:off x="1331640" y="3053680"/>
              <a:ext cx="4392488" cy="319918"/>
            </a:xfrm>
            <a:custGeom>
              <a:avLst/>
              <a:gdLst>
                <a:gd name="connsiteX0" fmla="*/ 0 w 5040560"/>
                <a:gd name="connsiteY0" fmla="*/ 35499 h 212988"/>
                <a:gd name="connsiteX1" fmla="*/ 35499 w 5040560"/>
                <a:gd name="connsiteY1" fmla="*/ 0 h 212988"/>
                <a:gd name="connsiteX2" fmla="*/ 5005061 w 5040560"/>
                <a:gd name="connsiteY2" fmla="*/ 0 h 212988"/>
                <a:gd name="connsiteX3" fmla="*/ 5040560 w 5040560"/>
                <a:gd name="connsiteY3" fmla="*/ 35499 h 212988"/>
                <a:gd name="connsiteX4" fmla="*/ 5040560 w 5040560"/>
                <a:gd name="connsiteY4" fmla="*/ 177489 h 212988"/>
                <a:gd name="connsiteX5" fmla="*/ 5005061 w 5040560"/>
                <a:gd name="connsiteY5" fmla="*/ 212988 h 212988"/>
                <a:gd name="connsiteX6" fmla="*/ 35499 w 5040560"/>
                <a:gd name="connsiteY6" fmla="*/ 212988 h 212988"/>
                <a:gd name="connsiteX7" fmla="*/ 0 w 5040560"/>
                <a:gd name="connsiteY7" fmla="*/ 177489 h 212988"/>
                <a:gd name="connsiteX8" fmla="*/ 0 w 5040560"/>
                <a:gd name="connsiteY8" fmla="*/ 35499 h 212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0560" h="212988">
                  <a:moveTo>
                    <a:pt x="0" y="35499"/>
                  </a:moveTo>
                  <a:cubicBezTo>
                    <a:pt x="0" y="15893"/>
                    <a:pt x="15893" y="0"/>
                    <a:pt x="35499" y="0"/>
                  </a:cubicBezTo>
                  <a:lnTo>
                    <a:pt x="5005061" y="0"/>
                  </a:lnTo>
                  <a:cubicBezTo>
                    <a:pt x="5024667" y="0"/>
                    <a:pt x="5040560" y="15893"/>
                    <a:pt x="5040560" y="35499"/>
                  </a:cubicBezTo>
                  <a:lnTo>
                    <a:pt x="5040560" y="177489"/>
                  </a:lnTo>
                  <a:cubicBezTo>
                    <a:pt x="5040560" y="197095"/>
                    <a:pt x="5024667" y="212988"/>
                    <a:pt x="5005061" y="212988"/>
                  </a:cubicBezTo>
                  <a:lnTo>
                    <a:pt x="35499" y="212988"/>
                  </a:lnTo>
                  <a:cubicBezTo>
                    <a:pt x="15893" y="212988"/>
                    <a:pt x="0" y="197095"/>
                    <a:pt x="0" y="177489"/>
                  </a:cubicBezTo>
                  <a:lnTo>
                    <a:pt x="0" y="35499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0918" tIns="10397" rIns="200918" bIns="10397" numCol="1" spcCol="1270" anchor="ctr" anchorCtr="0">
              <a:noAutofit/>
            </a:bodyPr>
            <a:lstStyle/>
            <a:p>
              <a:pPr lvl="0" algn="l" defTabSz="711200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zh-CN" altLang="en-US" sz="1600" b="0" kern="1200" dirty="0" smtClean="0"/>
                <a:t>板卡固件：操作系统、解释器、代码库</a:t>
              </a:r>
              <a:endParaRPr lang="zh-CN" altLang="en-US" sz="1600" b="0" kern="1200" dirty="0"/>
            </a:p>
          </p:txBody>
        </p:sp>
        <p:sp>
          <p:nvSpPr>
            <p:cNvPr id="49" name="任意多边形 48"/>
            <p:cNvSpPr/>
            <p:nvPr/>
          </p:nvSpPr>
          <p:spPr>
            <a:xfrm>
              <a:off x="971600" y="3877075"/>
              <a:ext cx="7200800" cy="441000"/>
            </a:xfrm>
            <a:custGeom>
              <a:avLst/>
              <a:gdLst>
                <a:gd name="connsiteX0" fmla="*/ 0 w 7200800"/>
                <a:gd name="connsiteY0" fmla="*/ 0 h 441000"/>
                <a:gd name="connsiteX1" fmla="*/ 7200800 w 7200800"/>
                <a:gd name="connsiteY1" fmla="*/ 0 h 441000"/>
                <a:gd name="connsiteX2" fmla="*/ 7200800 w 7200800"/>
                <a:gd name="connsiteY2" fmla="*/ 441000 h 441000"/>
                <a:gd name="connsiteX3" fmla="*/ 0 w 7200800"/>
                <a:gd name="connsiteY3" fmla="*/ 441000 h 441000"/>
                <a:gd name="connsiteX4" fmla="*/ 0 w 7200800"/>
                <a:gd name="connsiteY4" fmla="*/ 0 h 44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0800" h="441000">
                  <a:moveTo>
                    <a:pt x="0" y="0"/>
                  </a:moveTo>
                  <a:lnTo>
                    <a:pt x="7200800" y="0"/>
                  </a:lnTo>
                  <a:lnTo>
                    <a:pt x="7200800" y="441000"/>
                  </a:lnTo>
                  <a:lnTo>
                    <a:pt x="0" y="441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8862" tIns="104140" rIns="558862" bIns="113792" numCol="1" spcCol="1270" anchor="b" anchorCtr="0">
              <a:noAutofit/>
            </a:bodyPr>
            <a:lstStyle/>
            <a:p>
              <a:pPr marL="171450" lvl="1" indent="-171450" algn="l" defTabSz="711200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en-US" altLang="zh-CN" sz="1600" b="0" kern="1200" dirty="0" err="1" smtClean="0"/>
                <a:t>MixGo</a:t>
              </a:r>
              <a:endParaRPr lang="zh-CN" altLang="en-US" sz="1600" b="0" kern="1200" dirty="0"/>
            </a:p>
          </p:txBody>
        </p:sp>
        <p:sp>
          <p:nvSpPr>
            <p:cNvPr id="50" name="任意多边形 49"/>
            <p:cNvSpPr/>
            <p:nvPr/>
          </p:nvSpPr>
          <p:spPr>
            <a:xfrm>
              <a:off x="1331640" y="3660868"/>
              <a:ext cx="4392488" cy="319918"/>
            </a:xfrm>
            <a:custGeom>
              <a:avLst/>
              <a:gdLst>
                <a:gd name="connsiteX0" fmla="*/ 0 w 5040560"/>
                <a:gd name="connsiteY0" fmla="*/ 35499 h 212988"/>
                <a:gd name="connsiteX1" fmla="*/ 35499 w 5040560"/>
                <a:gd name="connsiteY1" fmla="*/ 0 h 212988"/>
                <a:gd name="connsiteX2" fmla="*/ 5005061 w 5040560"/>
                <a:gd name="connsiteY2" fmla="*/ 0 h 212988"/>
                <a:gd name="connsiteX3" fmla="*/ 5040560 w 5040560"/>
                <a:gd name="connsiteY3" fmla="*/ 35499 h 212988"/>
                <a:gd name="connsiteX4" fmla="*/ 5040560 w 5040560"/>
                <a:gd name="connsiteY4" fmla="*/ 177489 h 212988"/>
                <a:gd name="connsiteX5" fmla="*/ 5005061 w 5040560"/>
                <a:gd name="connsiteY5" fmla="*/ 212988 h 212988"/>
                <a:gd name="connsiteX6" fmla="*/ 35499 w 5040560"/>
                <a:gd name="connsiteY6" fmla="*/ 212988 h 212988"/>
                <a:gd name="connsiteX7" fmla="*/ 0 w 5040560"/>
                <a:gd name="connsiteY7" fmla="*/ 177489 h 212988"/>
                <a:gd name="connsiteX8" fmla="*/ 0 w 5040560"/>
                <a:gd name="connsiteY8" fmla="*/ 35499 h 212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0560" h="212988">
                  <a:moveTo>
                    <a:pt x="0" y="35499"/>
                  </a:moveTo>
                  <a:cubicBezTo>
                    <a:pt x="0" y="15893"/>
                    <a:pt x="15893" y="0"/>
                    <a:pt x="35499" y="0"/>
                  </a:cubicBezTo>
                  <a:lnTo>
                    <a:pt x="5005061" y="0"/>
                  </a:lnTo>
                  <a:cubicBezTo>
                    <a:pt x="5024667" y="0"/>
                    <a:pt x="5040560" y="15893"/>
                    <a:pt x="5040560" y="35499"/>
                  </a:cubicBezTo>
                  <a:lnTo>
                    <a:pt x="5040560" y="177489"/>
                  </a:lnTo>
                  <a:cubicBezTo>
                    <a:pt x="5040560" y="197095"/>
                    <a:pt x="5024667" y="212988"/>
                    <a:pt x="5005061" y="212988"/>
                  </a:cubicBezTo>
                  <a:lnTo>
                    <a:pt x="35499" y="212988"/>
                  </a:lnTo>
                  <a:cubicBezTo>
                    <a:pt x="15893" y="212988"/>
                    <a:pt x="0" y="197095"/>
                    <a:pt x="0" y="177489"/>
                  </a:cubicBezTo>
                  <a:lnTo>
                    <a:pt x="0" y="35499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0918" tIns="10397" rIns="200918" bIns="10397" numCol="1" spcCol="1270" anchor="ctr" anchorCtr="0">
              <a:noAutofit/>
            </a:bodyPr>
            <a:lstStyle/>
            <a:p>
              <a:pPr lvl="0" algn="l" defTabSz="711200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zh-CN" altLang="en-US" sz="1600" b="0" kern="1200" dirty="0" smtClean="0"/>
                <a:t>硬件板卡：控制板、扩展板</a:t>
              </a:r>
              <a:endParaRPr lang="zh-CN" altLang="en-US" sz="1600" b="0" kern="1200" dirty="0"/>
            </a:p>
          </p:txBody>
        </p:sp>
        <p:sp>
          <p:nvSpPr>
            <p:cNvPr id="51" name="任意多边形 50"/>
            <p:cNvSpPr/>
            <p:nvPr/>
          </p:nvSpPr>
          <p:spPr>
            <a:xfrm>
              <a:off x="971600" y="4484264"/>
              <a:ext cx="7200800" cy="441000"/>
            </a:xfrm>
            <a:custGeom>
              <a:avLst/>
              <a:gdLst>
                <a:gd name="connsiteX0" fmla="*/ 0 w 7200800"/>
                <a:gd name="connsiteY0" fmla="*/ 0 h 441000"/>
                <a:gd name="connsiteX1" fmla="*/ 7200800 w 7200800"/>
                <a:gd name="connsiteY1" fmla="*/ 0 h 441000"/>
                <a:gd name="connsiteX2" fmla="*/ 7200800 w 7200800"/>
                <a:gd name="connsiteY2" fmla="*/ 441000 h 441000"/>
                <a:gd name="connsiteX3" fmla="*/ 0 w 7200800"/>
                <a:gd name="connsiteY3" fmla="*/ 441000 h 441000"/>
                <a:gd name="connsiteX4" fmla="*/ 0 w 7200800"/>
                <a:gd name="connsiteY4" fmla="*/ 0 h 44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0800" h="441000">
                  <a:moveTo>
                    <a:pt x="0" y="0"/>
                  </a:moveTo>
                  <a:lnTo>
                    <a:pt x="7200800" y="0"/>
                  </a:lnTo>
                  <a:lnTo>
                    <a:pt x="7200800" y="441000"/>
                  </a:lnTo>
                  <a:lnTo>
                    <a:pt x="0" y="441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8862" tIns="104140" rIns="558862" bIns="113792" numCol="1" spcCol="1270" anchor="b" anchorCtr="0">
              <a:noAutofit/>
            </a:bodyPr>
            <a:lstStyle/>
            <a:p>
              <a:pPr marL="171450" lvl="1" indent="-171450" algn="l" defTabSz="711200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zh-CN" altLang="en-US" sz="1600" dirty="0" smtClean="0"/>
                <a:t>从国产芯片出发</a:t>
              </a:r>
              <a:r>
                <a:rPr lang="en-US" altLang="zh-CN" sz="1600" dirty="0" smtClean="0"/>
                <a:t>:ESP32</a:t>
              </a:r>
              <a:endParaRPr lang="zh-CN" altLang="en-US" sz="1600" b="0" kern="1200" dirty="0"/>
            </a:p>
          </p:txBody>
        </p:sp>
        <p:sp>
          <p:nvSpPr>
            <p:cNvPr id="52" name="任意多边形 51"/>
            <p:cNvSpPr/>
            <p:nvPr/>
          </p:nvSpPr>
          <p:spPr>
            <a:xfrm>
              <a:off x="1331640" y="4268056"/>
              <a:ext cx="4392488" cy="319918"/>
            </a:xfrm>
            <a:custGeom>
              <a:avLst/>
              <a:gdLst>
                <a:gd name="connsiteX0" fmla="*/ 0 w 5040560"/>
                <a:gd name="connsiteY0" fmla="*/ 35499 h 212988"/>
                <a:gd name="connsiteX1" fmla="*/ 35499 w 5040560"/>
                <a:gd name="connsiteY1" fmla="*/ 0 h 212988"/>
                <a:gd name="connsiteX2" fmla="*/ 5005061 w 5040560"/>
                <a:gd name="connsiteY2" fmla="*/ 0 h 212988"/>
                <a:gd name="connsiteX3" fmla="*/ 5040560 w 5040560"/>
                <a:gd name="connsiteY3" fmla="*/ 35499 h 212988"/>
                <a:gd name="connsiteX4" fmla="*/ 5040560 w 5040560"/>
                <a:gd name="connsiteY4" fmla="*/ 177489 h 212988"/>
                <a:gd name="connsiteX5" fmla="*/ 5005061 w 5040560"/>
                <a:gd name="connsiteY5" fmla="*/ 212988 h 212988"/>
                <a:gd name="connsiteX6" fmla="*/ 35499 w 5040560"/>
                <a:gd name="connsiteY6" fmla="*/ 212988 h 212988"/>
                <a:gd name="connsiteX7" fmla="*/ 0 w 5040560"/>
                <a:gd name="connsiteY7" fmla="*/ 177489 h 212988"/>
                <a:gd name="connsiteX8" fmla="*/ 0 w 5040560"/>
                <a:gd name="connsiteY8" fmla="*/ 35499 h 212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0560" h="212988">
                  <a:moveTo>
                    <a:pt x="0" y="35499"/>
                  </a:moveTo>
                  <a:cubicBezTo>
                    <a:pt x="0" y="15893"/>
                    <a:pt x="15893" y="0"/>
                    <a:pt x="35499" y="0"/>
                  </a:cubicBezTo>
                  <a:lnTo>
                    <a:pt x="5005061" y="0"/>
                  </a:lnTo>
                  <a:cubicBezTo>
                    <a:pt x="5024667" y="0"/>
                    <a:pt x="5040560" y="15893"/>
                    <a:pt x="5040560" y="35499"/>
                  </a:cubicBezTo>
                  <a:lnTo>
                    <a:pt x="5040560" y="177489"/>
                  </a:lnTo>
                  <a:cubicBezTo>
                    <a:pt x="5040560" y="197095"/>
                    <a:pt x="5024667" y="212988"/>
                    <a:pt x="5005061" y="212988"/>
                  </a:cubicBezTo>
                  <a:lnTo>
                    <a:pt x="35499" y="212988"/>
                  </a:lnTo>
                  <a:cubicBezTo>
                    <a:pt x="15893" y="212988"/>
                    <a:pt x="0" y="197095"/>
                    <a:pt x="0" y="177489"/>
                  </a:cubicBezTo>
                  <a:lnTo>
                    <a:pt x="0" y="35499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0918" tIns="10397" rIns="200918" bIns="10397" numCol="1" spcCol="1270" anchor="ctr" anchorCtr="0">
              <a:noAutofit/>
            </a:bodyPr>
            <a:lstStyle/>
            <a:p>
              <a:pPr lvl="0" algn="l" defTabSz="711200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zh-CN" altLang="en-US" sz="1600" b="0" kern="1200" dirty="0" smtClean="0"/>
                <a:t>底层组件：微处理器、扩展芯片、结构件</a:t>
              </a:r>
              <a:endParaRPr lang="zh-CN" altLang="en-US" sz="1600" b="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1300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510" y="547357"/>
            <a:ext cx="3387593" cy="4611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79" y="594544"/>
            <a:ext cx="3451978" cy="215345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700" y="594544"/>
            <a:ext cx="3538102" cy="22106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57846" y="2914993"/>
            <a:ext cx="56452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 smtClean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基于</a:t>
            </a:r>
            <a:r>
              <a:rPr lang="en-US" altLang="zh-CN" dirty="0" smtClean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ESP</a:t>
            </a:r>
            <a:r>
              <a:rPr lang="zh-CN" altLang="en-US" dirty="0" smtClean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，完美支持</a:t>
            </a:r>
            <a:r>
              <a:rPr lang="en-US" altLang="zh-CN" dirty="0" err="1" smtClean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MicroPython</a:t>
            </a:r>
            <a:endParaRPr lang="en-US" altLang="zh-CN" dirty="0" smtClean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 smtClean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只设计，不自己生产销售，同时努力把接口定义做成国家标准</a:t>
            </a:r>
            <a:endParaRPr lang="en-US" altLang="zh-CN" dirty="0" smtClean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 smtClean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原理图，接口全开源，所以用户可以自行生产主控和扩展模块 </a:t>
            </a:r>
            <a:r>
              <a:rPr lang="en-US" altLang="zh-CN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https://github.com/xbed/mixgo</a:t>
            </a:r>
            <a:endParaRPr lang="en-US" altLang="zh-CN" dirty="0" smtClean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 smtClean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基于</a:t>
            </a:r>
            <a:r>
              <a:rPr lang="en-US" altLang="zh-CN" dirty="0" smtClean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Type-C</a:t>
            </a:r>
            <a:r>
              <a:rPr lang="zh-CN" altLang="en-US" dirty="0" smtClean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接口，支持所有扩展需求</a:t>
            </a:r>
            <a:endParaRPr lang="en-US" altLang="zh-CN" dirty="0" smtClean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 smtClean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支持高中信息技术课程开源硬件，物联网，人工智能的开设需求</a:t>
            </a:r>
            <a:endParaRPr lang="zh-CN" altLang="en-US" dirty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745457" y="5842589"/>
            <a:ext cx="1822935" cy="6372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defTabSz="711200">
              <a:lnSpc>
                <a:spcPct val="80000"/>
              </a:lnSpc>
              <a:spcBef>
                <a:spcPct val="0"/>
              </a:spcBef>
            </a:pPr>
            <a:r>
              <a:rPr lang="en-US" altLang="zh-CN" sz="4400" b="1" dirty="0" err="1">
                <a:solidFill>
                  <a:srgbClr val="FFFF00"/>
                </a:solidFill>
              </a:rPr>
              <a:t>MixGo</a:t>
            </a:r>
            <a:endParaRPr lang="zh-CN" alt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40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035517" y="1186253"/>
            <a:ext cx="107425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早期工作，让</a:t>
            </a:r>
            <a:r>
              <a:rPr lang="en-US" altLang="zh-CN" sz="3200" dirty="0" smtClean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JS</a:t>
            </a:r>
            <a:r>
              <a:rPr lang="zh-CN" altLang="en-US" sz="3200" dirty="0" smtClean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可以运行在所有至此</a:t>
            </a:r>
            <a:r>
              <a:rPr lang="en-US" altLang="zh-CN" sz="3200" dirty="0" err="1" smtClean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mbed</a:t>
            </a:r>
            <a:r>
              <a:rPr lang="zh-CN" altLang="en-US" sz="3200" dirty="0" smtClean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的开发板上，基于</a:t>
            </a:r>
            <a:r>
              <a:rPr lang="en-US" altLang="zh-CN" sz="3200" dirty="0" err="1" smtClean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Espruino</a:t>
            </a:r>
            <a:r>
              <a:rPr lang="zh-CN" altLang="en-US" sz="3200" dirty="0" smtClean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二次开发</a:t>
            </a:r>
            <a:endParaRPr lang="en-US" altLang="zh-CN" sz="3200" dirty="0" smtClean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3200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https://github.com/xbed/MixIO</a:t>
            </a:r>
            <a:endParaRPr lang="en-US" altLang="zh-CN" sz="3200" dirty="0" smtClean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让用户有更多的选择，让</a:t>
            </a:r>
            <a:r>
              <a:rPr lang="en-US" altLang="zh-CN" sz="3200" dirty="0" smtClean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JS</a:t>
            </a:r>
            <a:r>
              <a:rPr lang="zh-CN" altLang="en-US" sz="3200" dirty="0" smtClean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有更多的机会</a:t>
            </a:r>
            <a:endParaRPr lang="en-US" altLang="zh-CN" sz="3200" dirty="0" smtClean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已经不在维护，后期会转向</a:t>
            </a:r>
            <a:r>
              <a:rPr lang="en-US" altLang="zh-CN" sz="3200" dirty="0" err="1" smtClean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MicroPython</a:t>
            </a:r>
            <a:r>
              <a:rPr lang="zh-CN" altLang="en-US" sz="3200" dirty="0" smtClean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解释器的移植</a:t>
            </a:r>
            <a:endParaRPr lang="en-US" altLang="zh-CN" sz="3200" dirty="0" smtClean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745457" y="5842589"/>
            <a:ext cx="1677062" cy="6372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defTabSz="711200">
              <a:lnSpc>
                <a:spcPct val="80000"/>
              </a:lnSpc>
              <a:spcBef>
                <a:spcPct val="0"/>
              </a:spcBef>
            </a:pPr>
            <a:r>
              <a:rPr lang="en-US" altLang="zh-CN" sz="4400" b="1" dirty="0" err="1" smtClean="0">
                <a:solidFill>
                  <a:srgbClr val="FFFF00"/>
                </a:solidFill>
              </a:rPr>
              <a:t>MixIO</a:t>
            </a:r>
            <a:endParaRPr lang="zh-CN" alt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01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980821" y="-2025748"/>
            <a:ext cx="2486905" cy="11079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1400" b="1">
                <a:solidFill>
                  <a:schemeClr val="tx1">
                    <a:lumMod val="75000"/>
                    <a:lumOff val="25000"/>
                    <a:alpha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>
                <a:solidFill>
                  <a:schemeClr val="accent6">
                    <a:alpha val="10000"/>
                  </a:schemeClr>
                </a:solidFill>
              </a:rPr>
              <a:t>0</a:t>
            </a:r>
            <a:endParaRPr lang="zh-CN" altLang="en-US" dirty="0">
              <a:solidFill>
                <a:schemeClr val="accent6">
                  <a:alpha val="10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76475" y="2587727"/>
            <a:ext cx="6191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引言</a:t>
            </a: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2100632" y="2544955"/>
            <a:ext cx="0" cy="1285875"/>
          </a:xfrm>
          <a:prstGeom prst="line">
            <a:avLst/>
          </a:prstGeom>
          <a:ln w="76200" cmpd="thickThin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67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81094" y="4859537"/>
            <a:ext cx="107425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面向中小学信息技术教育的图形化编程工具，全免费，全平台，核心代码全开源</a:t>
            </a:r>
            <a:endParaRPr lang="en-US" altLang="zh-CN" sz="2000" dirty="0" smtClean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支持</a:t>
            </a:r>
            <a:r>
              <a:rPr lang="en-US" altLang="zh-CN" sz="2000" dirty="0" smtClean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Arduino(AVR</a:t>
            </a:r>
            <a:r>
              <a:rPr lang="zh-CN" altLang="en-US" sz="2000" dirty="0" smtClean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全系列</a:t>
            </a:r>
            <a:r>
              <a:rPr lang="en-US" altLang="zh-CN" sz="2000" dirty="0" smtClean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)</a:t>
            </a:r>
            <a:r>
              <a:rPr lang="zh-CN" altLang="en-US" sz="2000" dirty="0" smtClean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，</a:t>
            </a:r>
            <a:r>
              <a:rPr lang="en-US" altLang="zh-CN" sz="2000" dirty="0" err="1" smtClean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MicroPython</a:t>
            </a:r>
            <a:r>
              <a:rPr lang="zh-CN" altLang="en-US" sz="2000" dirty="0" smtClean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（</a:t>
            </a:r>
            <a:r>
              <a:rPr lang="en-US" altLang="zh-CN" sz="2000" dirty="0" smtClean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ESP32,Microbit</a:t>
            </a:r>
            <a:r>
              <a:rPr lang="zh-CN" altLang="en-US" sz="2000" dirty="0" smtClean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）</a:t>
            </a:r>
            <a:r>
              <a:rPr lang="en-US" altLang="zh-CN" sz="2000" dirty="0" smtClean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,Python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https://</a:t>
            </a:r>
            <a:r>
              <a:rPr lang="en-US" altLang="zh-CN" sz="2000" dirty="0" smtClean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github.com/xbed/Mixly_Arduino</a:t>
            </a:r>
          </a:p>
        </p:txBody>
      </p:sp>
      <p:sp>
        <p:nvSpPr>
          <p:cNvPr id="6" name="矩形 5"/>
          <p:cNvSpPr/>
          <p:nvPr/>
        </p:nvSpPr>
        <p:spPr>
          <a:xfrm>
            <a:off x="9277675" y="5653601"/>
            <a:ext cx="1592103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defTabSz="711200">
              <a:lnSpc>
                <a:spcPct val="80000"/>
              </a:lnSpc>
              <a:spcBef>
                <a:spcPct val="0"/>
              </a:spcBef>
            </a:pPr>
            <a:r>
              <a:rPr lang="en-US" altLang="zh-CN" sz="4800" b="1" dirty="0" smtClean="0">
                <a:solidFill>
                  <a:srgbClr val="FFFF00"/>
                </a:solidFill>
              </a:rPr>
              <a:t>Mixly</a:t>
            </a:r>
            <a:endParaRPr lang="zh-CN" altLang="en-US" sz="4800" b="1" dirty="0">
              <a:solidFill>
                <a:srgbClr val="FFFF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45" y="250046"/>
            <a:ext cx="9803033" cy="441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7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119116" y="390739"/>
            <a:ext cx="5145206" cy="3608055"/>
            <a:chOff x="0" y="0"/>
            <a:chExt cx="6100928" cy="4250729"/>
          </a:xfrm>
        </p:grpSpPr>
        <p:grpSp>
          <p:nvGrpSpPr>
            <p:cNvPr id="2" name="组合 1">
              <a:extLst>
                <a:ext uri="{FF2B5EF4-FFF2-40B4-BE49-F238E27FC236}">
                  <a16:creationId xmlns="" xmlns:a16="http://schemas.microsoft.com/office/drawing/2014/main" id="{ECA39CC7-6AE9-401E-B628-42FE40023417}"/>
                </a:ext>
              </a:extLst>
            </p:cNvPr>
            <p:cNvGrpSpPr/>
            <p:nvPr/>
          </p:nvGrpSpPr>
          <p:grpSpPr>
            <a:xfrm>
              <a:off x="5630619" y="3662401"/>
              <a:ext cx="470309" cy="588328"/>
              <a:chOff x="4267200" y="2995612"/>
              <a:chExt cx="609600" cy="866775"/>
            </a:xfrm>
          </p:grpSpPr>
          <p:sp>
            <p:nvSpPr>
              <p:cNvPr id="3" name="Freeform 71">
                <a:extLst>
                  <a:ext uri="{FF2B5EF4-FFF2-40B4-BE49-F238E27FC236}">
                    <a16:creationId xmlns="" xmlns:a16="http://schemas.microsoft.com/office/drawing/2014/main" id="{D68B343D-5149-478B-B4E2-03C0582E535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67200" y="2995612"/>
                <a:ext cx="561975" cy="314325"/>
              </a:xfrm>
              <a:custGeom>
                <a:avLst/>
                <a:gdLst>
                  <a:gd name="T0" fmla="*/ 2147483647 w 298"/>
                  <a:gd name="T1" fmla="*/ 2147483647 h 172"/>
                  <a:gd name="T2" fmla="*/ 2147483647 w 298"/>
                  <a:gd name="T3" fmla="*/ 2147483647 h 172"/>
                  <a:gd name="T4" fmla="*/ 2147483647 w 298"/>
                  <a:gd name="T5" fmla="*/ 2147483647 h 172"/>
                  <a:gd name="T6" fmla="*/ 2147483647 w 298"/>
                  <a:gd name="T7" fmla="*/ 2147483647 h 172"/>
                  <a:gd name="T8" fmla="*/ 2147483647 w 298"/>
                  <a:gd name="T9" fmla="*/ 2147483647 h 172"/>
                  <a:gd name="T10" fmla="*/ 2147483647 w 298"/>
                  <a:gd name="T11" fmla="*/ 2147483647 h 172"/>
                  <a:gd name="T12" fmla="*/ 2147483647 w 298"/>
                  <a:gd name="T13" fmla="*/ 0 h 172"/>
                  <a:gd name="T14" fmla="*/ 2147483647 w 298"/>
                  <a:gd name="T15" fmla="*/ 2147483647 h 172"/>
                  <a:gd name="T16" fmla="*/ 2147483647 w 298"/>
                  <a:gd name="T17" fmla="*/ 2147483647 h 172"/>
                  <a:gd name="T18" fmla="*/ 2147483647 w 298"/>
                  <a:gd name="T19" fmla="*/ 2147483647 h 172"/>
                  <a:gd name="T20" fmla="*/ 2147483647 w 298"/>
                  <a:gd name="T21" fmla="*/ 2147483647 h 172"/>
                  <a:gd name="T22" fmla="*/ 2147483647 w 298"/>
                  <a:gd name="T23" fmla="*/ 0 h 172"/>
                  <a:gd name="T24" fmla="*/ 2147483647 w 298"/>
                  <a:gd name="T25" fmla="*/ 2147483647 h 172"/>
                  <a:gd name="T26" fmla="*/ 2147483647 w 298"/>
                  <a:gd name="T27" fmla="*/ 2147483647 h 172"/>
                  <a:gd name="T28" fmla="*/ 2147483647 w 298"/>
                  <a:gd name="T29" fmla="*/ 2147483647 h 172"/>
                  <a:gd name="T30" fmla="*/ 2147483647 w 298"/>
                  <a:gd name="T31" fmla="*/ 0 h 172"/>
                  <a:gd name="T32" fmla="*/ 2147483647 w 298"/>
                  <a:gd name="T33" fmla="*/ 2147483647 h 172"/>
                  <a:gd name="T34" fmla="*/ 2147483647 w 298"/>
                  <a:gd name="T35" fmla="*/ 2147483647 h 172"/>
                  <a:gd name="T36" fmla="*/ 2147483647 w 298"/>
                  <a:gd name="T37" fmla="*/ 2147483647 h 172"/>
                  <a:gd name="T38" fmla="*/ 2147483647 w 298"/>
                  <a:gd name="T39" fmla="*/ 2147483647 h 172"/>
                  <a:gd name="T40" fmla="*/ 0 w 298"/>
                  <a:gd name="T41" fmla="*/ 2147483647 h 172"/>
                  <a:gd name="T42" fmla="*/ 2147483647 w 298"/>
                  <a:gd name="T43" fmla="*/ 2147483647 h 172"/>
                  <a:gd name="T44" fmla="*/ 2147483647 w 298"/>
                  <a:gd name="T45" fmla="*/ 2147483647 h 172"/>
                  <a:gd name="T46" fmla="*/ 2147483647 w 298"/>
                  <a:gd name="T47" fmla="*/ 2147483647 h 172"/>
                  <a:gd name="T48" fmla="*/ 2147483647 w 298"/>
                  <a:gd name="T49" fmla="*/ 2147483647 h 172"/>
                  <a:gd name="T50" fmla="*/ 2147483647 w 298"/>
                  <a:gd name="T51" fmla="*/ 2147483647 h 172"/>
                  <a:gd name="T52" fmla="*/ 2147483647 w 298"/>
                  <a:gd name="T53" fmla="*/ 2147483647 h 172"/>
                  <a:gd name="T54" fmla="*/ 2147483647 w 298"/>
                  <a:gd name="T55" fmla="*/ 2147483647 h 172"/>
                  <a:gd name="T56" fmla="*/ 2147483647 w 298"/>
                  <a:gd name="T57" fmla="*/ 2147483647 h 172"/>
                  <a:gd name="T58" fmla="*/ 2147483647 w 298"/>
                  <a:gd name="T59" fmla="*/ 2147483647 h 172"/>
                  <a:gd name="T60" fmla="*/ 2147483647 w 298"/>
                  <a:gd name="T61" fmla="*/ 2147483647 h 172"/>
                  <a:gd name="T62" fmla="*/ 2147483647 w 298"/>
                  <a:gd name="T63" fmla="*/ 2147483647 h 172"/>
                  <a:gd name="T64" fmla="*/ 2147483647 w 298"/>
                  <a:gd name="T65" fmla="*/ 2147483647 h 172"/>
                  <a:gd name="T66" fmla="*/ 2147483647 w 298"/>
                  <a:gd name="T67" fmla="*/ 2147483647 h 172"/>
                  <a:gd name="T68" fmla="*/ 2147483647 w 298"/>
                  <a:gd name="T69" fmla="*/ 2147483647 h 172"/>
                  <a:gd name="T70" fmla="*/ 2147483647 w 298"/>
                  <a:gd name="T71" fmla="*/ 2147483647 h 172"/>
                  <a:gd name="T72" fmla="*/ 2147483647 w 298"/>
                  <a:gd name="T73" fmla="*/ 2147483647 h 172"/>
                  <a:gd name="T74" fmla="*/ 2147483647 w 298"/>
                  <a:gd name="T75" fmla="*/ 2147483647 h 172"/>
                  <a:gd name="T76" fmla="*/ 2147483647 w 298"/>
                  <a:gd name="T77" fmla="*/ 2147483647 h 172"/>
                  <a:gd name="T78" fmla="*/ 2147483647 w 298"/>
                  <a:gd name="T79" fmla="*/ 2147483647 h 172"/>
                  <a:gd name="T80" fmla="*/ 2147483647 w 298"/>
                  <a:gd name="T81" fmla="*/ 2147483647 h 172"/>
                  <a:gd name="T82" fmla="*/ 2147483647 w 298"/>
                  <a:gd name="T83" fmla="*/ 2147483647 h 172"/>
                  <a:gd name="T84" fmla="*/ 2147483647 w 298"/>
                  <a:gd name="T85" fmla="*/ 2147483647 h 172"/>
                  <a:gd name="T86" fmla="*/ 2147483647 w 298"/>
                  <a:gd name="T87" fmla="*/ 2147483647 h 172"/>
                  <a:gd name="T88" fmla="*/ 2147483647 w 298"/>
                  <a:gd name="T89" fmla="*/ 2147483647 h 172"/>
                  <a:gd name="T90" fmla="*/ 2147483647 w 298"/>
                  <a:gd name="T91" fmla="*/ 2147483647 h 172"/>
                  <a:gd name="T92" fmla="*/ 2147483647 w 298"/>
                  <a:gd name="T93" fmla="*/ 2147483647 h 172"/>
                  <a:gd name="T94" fmla="*/ 2147483647 w 298"/>
                  <a:gd name="T95" fmla="*/ 2147483647 h 172"/>
                  <a:gd name="T96" fmla="*/ 2147483647 w 298"/>
                  <a:gd name="T97" fmla="*/ 2147483647 h 172"/>
                  <a:gd name="T98" fmla="*/ 2147483647 w 298"/>
                  <a:gd name="T99" fmla="*/ 2147483647 h 172"/>
                  <a:gd name="T100" fmla="*/ 2147483647 w 298"/>
                  <a:gd name="T101" fmla="*/ 2147483647 h 17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98"/>
                  <a:gd name="T154" fmla="*/ 0 h 172"/>
                  <a:gd name="T155" fmla="*/ 298 w 298"/>
                  <a:gd name="T156" fmla="*/ 172 h 17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98" h="172">
                    <a:moveTo>
                      <a:pt x="77" y="172"/>
                    </a:moveTo>
                    <a:cubicBezTo>
                      <a:pt x="74" y="171"/>
                      <a:pt x="71" y="170"/>
                      <a:pt x="66" y="169"/>
                    </a:cubicBezTo>
                    <a:cubicBezTo>
                      <a:pt x="61" y="164"/>
                      <a:pt x="63" y="161"/>
                      <a:pt x="63" y="156"/>
                    </a:cubicBezTo>
                    <a:cubicBezTo>
                      <a:pt x="64" y="151"/>
                      <a:pt x="63" y="152"/>
                      <a:pt x="69" y="151"/>
                    </a:cubicBezTo>
                    <a:cubicBezTo>
                      <a:pt x="69" y="150"/>
                      <a:pt x="70" y="149"/>
                      <a:pt x="71" y="149"/>
                    </a:cubicBezTo>
                    <a:cubicBezTo>
                      <a:pt x="71" y="147"/>
                      <a:pt x="71" y="144"/>
                      <a:pt x="71" y="142"/>
                    </a:cubicBezTo>
                    <a:cubicBezTo>
                      <a:pt x="71" y="142"/>
                      <a:pt x="71" y="142"/>
                      <a:pt x="72" y="142"/>
                    </a:cubicBezTo>
                    <a:cubicBezTo>
                      <a:pt x="73" y="142"/>
                      <a:pt x="75" y="143"/>
                      <a:pt x="78" y="142"/>
                    </a:cubicBezTo>
                    <a:cubicBezTo>
                      <a:pt x="81" y="141"/>
                      <a:pt x="83" y="139"/>
                      <a:pt x="86" y="137"/>
                    </a:cubicBezTo>
                    <a:cubicBezTo>
                      <a:pt x="91" y="137"/>
                      <a:pt x="96" y="137"/>
                      <a:pt x="101" y="137"/>
                    </a:cubicBezTo>
                    <a:cubicBezTo>
                      <a:pt x="102" y="137"/>
                      <a:pt x="105" y="139"/>
                      <a:pt x="105" y="143"/>
                    </a:cubicBezTo>
                    <a:cubicBezTo>
                      <a:pt x="104" y="146"/>
                      <a:pt x="103" y="148"/>
                      <a:pt x="101" y="150"/>
                    </a:cubicBezTo>
                    <a:cubicBezTo>
                      <a:pt x="99" y="153"/>
                      <a:pt x="97" y="156"/>
                      <a:pt x="96" y="161"/>
                    </a:cubicBezTo>
                    <a:cubicBezTo>
                      <a:pt x="90" y="164"/>
                      <a:pt x="85" y="167"/>
                      <a:pt x="80" y="171"/>
                    </a:cubicBezTo>
                    <a:cubicBezTo>
                      <a:pt x="79" y="172"/>
                      <a:pt x="78" y="172"/>
                      <a:pt x="77" y="172"/>
                    </a:cubicBezTo>
                    <a:close/>
                    <a:moveTo>
                      <a:pt x="0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3" y="2"/>
                      <a:pt x="73" y="5"/>
                      <a:pt x="73" y="8"/>
                    </a:cubicBezTo>
                    <a:cubicBezTo>
                      <a:pt x="73" y="10"/>
                      <a:pt x="74" y="11"/>
                      <a:pt x="77" y="13"/>
                    </a:cubicBezTo>
                    <a:cubicBezTo>
                      <a:pt x="77" y="14"/>
                      <a:pt x="78" y="15"/>
                      <a:pt x="79" y="17"/>
                    </a:cubicBezTo>
                    <a:cubicBezTo>
                      <a:pt x="75" y="17"/>
                      <a:pt x="73" y="19"/>
                      <a:pt x="70" y="20"/>
                    </a:cubicBezTo>
                    <a:cubicBezTo>
                      <a:pt x="66" y="25"/>
                      <a:pt x="61" y="27"/>
                      <a:pt x="57" y="31"/>
                    </a:cubicBezTo>
                    <a:cubicBezTo>
                      <a:pt x="54" y="33"/>
                      <a:pt x="50" y="34"/>
                      <a:pt x="47" y="33"/>
                    </a:cubicBezTo>
                    <a:cubicBezTo>
                      <a:pt x="45" y="33"/>
                      <a:pt x="44" y="32"/>
                      <a:pt x="41" y="31"/>
                    </a:cubicBezTo>
                    <a:cubicBezTo>
                      <a:pt x="37" y="25"/>
                      <a:pt x="37" y="27"/>
                      <a:pt x="33" y="26"/>
                    </a:cubicBezTo>
                    <a:cubicBezTo>
                      <a:pt x="32" y="27"/>
                      <a:pt x="31" y="27"/>
                      <a:pt x="31" y="29"/>
                    </a:cubicBezTo>
                    <a:cubicBezTo>
                      <a:pt x="31" y="30"/>
                      <a:pt x="31" y="31"/>
                      <a:pt x="31" y="32"/>
                    </a:cubicBezTo>
                    <a:cubicBezTo>
                      <a:pt x="28" y="35"/>
                      <a:pt x="24" y="38"/>
                      <a:pt x="22" y="42"/>
                    </a:cubicBezTo>
                    <a:cubicBezTo>
                      <a:pt x="19" y="43"/>
                      <a:pt x="16" y="43"/>
                      <a:pt x="15" y="44"/>
                    </a:cubicBezTo>
                    <a:cubicBezTo>
                      <a:pt x="10" y="42"/>
                      <a:pt x="9" y="40"/>
                      <a:pt x="7" y="38"/>
                    </a:cubicBezTo>
                    <a:cubicBezTo>
                      <a:pt x="6" y="38"/>
                      <a:pt x="5" y="37"/>
                      <a:pt x="4" y="37"/>
                    </a:cubicBezTo>
                    <a:cubicBezTo>
                      <a:pt x="2" y="37"/>
                      <a:pt x="1" y="37"/>
                      <a:pt x="0" y="37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  <a:moveTo>
                      <a:pt x="74" y="0"/>
                    </a:moveTo>
                    <a:cubicBezTo>
                      <a:pt x="153" y="0"/>
                      <a:pt x="153" y="0"/>
                      <a:pt x="153" y="0"/>
                    </a:cubicBezTo>
                    <a:cubicBezTo>
                      <a:pt x="153" y="2"/>
                      <a:pt x="154" y="3"/>
                      <a:pt x="154" y="4"/>
                    </a:cubicBezTo>
                    <a:cubicBezTo>
                      <a:pt x="156" y="8"/>
                      <a:pt x="156" y="10"/>
                      <a:pt x="155" y="14"/>
                    </a:cubicBezTo>
                    <a:cubicBezTo>
                      <a:pt x="155" y="17"/>
                      <a:pt x="155" y="20"/>
                      <a:pt x="156" y="25"/>
                    </a:cubicBezTo>
                    <a:cubicBezTo>
                      <a:pt x="150" y="25"/>
                      <a:pt x="144" y="25"/>
                      <a:pt x="137" y="25"/>
                    </a:cubicBezTo>
                    <a:cubicBezTo>
                      <a:pt x="135" y="27"/>
                      <a:pt x="138" y="31"/>
                      <a:pt x="140" y="33"/>
                    </a:cubicBezTo>
                    <a:cubicBezTo>
                      <a:pt x="140" y="34"/>
                      <a:pt x="139" y="35"/>
                      <a:pt x="139" y="36"/>
                    </a:cubicBezTo>
                    <a:cubicBezTo>
                      <a:pt x="137" y="36"/>
                      <a:pt x="133" y="31"/>
                      <a:pt x="133" y="31"/>
                    </a:cubicBezTo>
                    <a:cubicBezTo>
                      <a:pt x="131" y="31"/>
                      <a:pt x="129" y="31"/>
                      <a:pt x="127" y="31"/>
                    </a:cubicBezTo>
                    <a:cubicBezTo>
                      <a:pt x="126" y="32"/>
                      <a:pt x="125" y="34"/>
                      <a:pt x="124" y="36"/>
                    </a:cubicBezTo>
                    <a:cubicBezTo>
                      <a:pt x="124" y="37"/>
                      <a:pt x="124" y="41"/>
                      <a:pt x="121" y="43"/>
                    </a:cubicBezTo>
                    <a:cubicBezTo>
                      <a:pt x="118" y="40"/>
                      <a:pt x="114" y="42"/>
                      <a:pt x="112" y="42"/>
                    </a:cubicBezTo>
                    <a:cubicBezTo>
                      <a:pt x="111" y="42"/>
                      <a:pt x="111" y="41"/>
                      <a:pt x="110" y="40"/>
                    </a:cubicBezTo>
                    <a:cubicBezTo>
                      <a:pt x="110" y="34"/>
                      <a:pt x="106" y="35"/>
                      <a:pt x="104" y="35"/>
                    </a:cubicBezTo>
                    <a:cubicBezTo>
                      <a:pt x="104" y="35"/>
                      <a:pt x="104" y="34"/>
                      <a:pt x="104" y="33"/>
                    </a:cubicBezTo>
                    <a:cubicBezTo>
                      <a:pt x="106" y="29"/>
                      <a:pt x="109" y="24"/>
                      <a:pt x="109" y="20"/>
                    </a:cubicBezTo>
                    <a:cubicBezTo>
                      <a:pt x="107" y="17"/>
                      <a:pt x="104" y="15"/>
                      <a:pt x="104" y="12"/>
                    </a:cubicBezTo>
                    <a:cubicBezTo>
                      <a:pt x="102" y="9"/>
                      <a:pt x="101" y="10"/>
                      <a:pt x="99" y="10"/>
                    </a:cubicBezTo>
                    <a:cubicBezTo>
                      <a:pt x="97" y="11"/>
                      <a:pt x="95" y="11"/>
                      <a:pt x="93" y="11"/>
                    </a:cubicBezTo>
                    <a:cubicBezTo>
                      <a:pt x="90" y="14"/>
                      <a:pt x="88" y="15"/>
                      <a:pt x="86" y="16"/>
                    </a:cubicBezTo>
                    <a:cubicBezTo>
                      <a:pt x="84" y="16"/>
                      <a:pt x="82" y="17"/>
                      <a:pt x="80" y="17"/>
                    </a:cubicBezTo>
                    <a:cubicBezTo>
                      <a:pt x="80" y="12"/>
                      <a:pt x="77" y="11"/>
                      <a:pt x="75" y="9"/>
                    </a:cubicBezTo>
                    <a:cubicBezTo>
                      <a:pt x="74" y="8"/>
                      <a:pt x="74" y="8"/>
                      <a:pt x="74" y="8"/>
                    </a:cubicBezTo>
                    <a:cubicBezTo>
                      <a:pt x="74" y="5"/>
                      <a:pt x="74" y="2"/>
                      <a:pt x="74" y="0"/>
                    </a:cubicBezTo>
                    <a:close/>
                    <a:moveTo>
                      <a:pt x="155" y="0"/>
                    </a:moveTo>
                    <a:cubicBezTo>
                      <a:pt x="200" y="0"/>
                      <a:pt x="200" y="0"/>
                      <a:pt x="200" y="0"/>
                    </a:cubicBezTo>
                    <a:cubicBezTo>
                      <a:pt x="200" y="1"/>
                      <a:pt x="200" y="1"/>
                      <a:pt x="200" y="2"/>
                    </a:cubicBezTo>
                    <a:cubicBezTo>
                      <a:pt x="200" y="3"/>
                      <a:pt x="200" y="6"/>
                      <a:pt x="199" y="7"/>
                    </a:cubicBezTo>
                    <a:cubicBezTo>
                      <a:pt x="195" y="11"/>
                      <a:pt x="194" y="11"/>
                      <a:pt x="194" y="17"/>
                    </a:cubicBezTo>
                    <a:cubicBezTo>
                      <a:pt x="194" y="18"/>
                      <a:pt x="195" y="19"/>
                      <a:pt x="195" y="20"/>
                    </a:cubicBezTo>
                    <a:cubicBezTo>
                      <a:pt x="194" y="23"/>
                      <a:pt x="192" y="29"/>
                      <a:pt x="193" y="33"/>
                    </a:cubicBezTo>
                    <a:cubicBezTo>
                      <a:pt x="193" y="34"/>
                      <a:pt x="193" y="35"/>
                      <a:pt x="194" y="35"/>
                    </a:cubicBezTo>
                    <a:cubicBezTo>
                      <a:pt x="192" y="36"/>
                      <a:pt x="189" y="37"/>
                      <a:pt x="187" y="39"/>
                    </a:cubicBezTo>
                    <a:cubicBezTo>
                      <a:pt x="183" y="35"/>
                      <a:pt x="179" y="38"/>
                      <a:pt x="174" y="40"/>
                    </a:cubicBezTo>
                    <a:cubicBezTo>
                      <a:pt x="172" y="40"/>
                      <a:pt x="171" y="41"/>
                      <a:pt x="169" y="41"/>
                    </a:cubicBezTo>
                    <a:cubicBezTo>
                      <a:pt x="168" y="40"/>
                      <a:pt x="165" y="40"/>
                      <a:pt x="164" y="40"/>
                    </a:cubicBezTo>
                    <a:cubicBezTo>
                      <a:pt x="164" y="39"/>
                      <a:pt x="164" y="39"/>
                      <a:pt x="164" y="39"/>
                    </a:cubicBezTo>
                    <a:cubicBezTo>
                      <a:pt x="167" y="36"/>
                      <a:pt x="170" y="33"/>
                      <a:pt x="172" y="30"/>
                    </a:cubicBezTo>
                    <a:cubicBezTo>
                      <a:pt x="172" y="26"/>
                      <a:pt x="171" y="25"/>
                      <a:pt x="171" y="24"/>
                    </a:cubicBezTo>
                    <a:cubicBezTo>
                      <a:pt x="167" y="24"/>
                      <a:pt x="165" y="24"/>
                      <a:pt x="163" y="25"/>
                    </a:cubicBezTo>
                    <a:cubicBezTo>
                      <a:pt x="162" y="25"/>
                      <a:pt x="160" y="25"/>
                      <a:pt x="158" y="26"/>
                    </a:cubicBezTo>
                    <a:cubicBezTo>
                      <a:pt x="158" y="23"/>
                      <a:pt x="157" y="21"/>
                      <a:pt x="156" y="19"/>
                    </a:cubicBezTo>
                    <a:cubicBezTo>
                      <a:pt x="156" y="14"/>
                      <a:pt x="158" y="10"/>
                      <a:pt x="157" y="4"/>
                    </a:cubicBezTo>
                    <a:cubicBezTo>
                      <a:pt x="156" y="4"/>
                      <a:pt x="156" y="3"/>
                      <a:pt x="155" y="3"/>
                    </a:cubicBezTo>
                    <a:cubicBezTo>
                      <a:pt x="155" y="2"/>
                      <a:pt x="155" y="1"/>
                      <a:pt x="155" y="0"/>
                    </a:cubicBezTo>
                    <a:close/>
                    <a:moveTo>
                      <a:pt x="202" y="0"/>
                    </a:moveTo>
                    <a:cubicBezTo>
                      <a:pt x="255" y="0"/>
                      <a:pt x="255" y="0"/>
                      <a:pt x="255" y="0"/>
                    </a:cubicBezTo>
                    <a:cubicBezTo>
                      <a:pt x="254" y="4"/>
                      <a:pt x="252" y="8"/>
                      <a:pt x="254" y="12"/>
                    </a:cubicBezTo>
                    <a:cubicBezTo>
                      <a:pt x="255" y="12"/>
                      <a:pt x="255" y="13"/>
                      <a:pt x="256" y="13"/>
                    </a:cubicBezTo>
                    <a:cubicBezTo>
                      <a:pt x="256" y="14"/>
                      <a:pt x="256" y="14"/>
                      <a:pt x="256" y="14"/>
                    </a:cubicBezTo>
                    <a:cubicBezTo>
                      <a:pt x="255" y="13"/>
                      <a:pt x="255" y="13"/>
                      <a:pt x="255" y="13"/>
                    </a:cubicBezTo>
                    <a:cubicBezTo>
                      <a:pt x="254" y="13"/>
                      <a:pt x="252" y="13"/>
                      <a:pt x="250" y="14"/>
                    </a:cubicBezTo>
                    <a:cubicBezTo>
                      <a:pt x="249" y="15"/>
                      <a:pt x="250" y="15"/>
                      <a:pt x="250" y="18"/>
                    </a:cubicBezTo>
                    <a:cubicBezTo>
                      <a:pt x="245" y="22"/>
                      <a:pt x="246" y="20"/>
                      <a:pt x="245" y="27"/>
                    </a:cubicBezTo>
                    <a:cubicBezTo>
                      <a:pt x="244" y="29"/>
                      <a:pt x="242" y="30"/>
                      <a:pt x="241" y="31"/>
                    </a:cubicBezTo>
                    <a:cubicBezTo>
                      <a:pt x="238" y="31"/>
                      <a:pt x="236" y="32"/>
                      <a:pt x="235" y="32"/>
                    </a:cubicBezTo>
                    <a:cubicBezTo>
                      <a:pt x="233" y="33"/>
                      <a:pt x="233" y="35"/>
                      <a:pt x="236" y="37"/>
                    </a:cubicBezTo>
                    <a:cubicBezTo>
                      <a:pt x="230" y="38"/>
                      <a:pt x="227" y="43"/>
                      <a:pt x="224" y="47"/>
                    </a:cubicBezTo>
                    <a:cubicBezTo>
                      <a:pt x="224" y="47"/>
                      <a:pt x="224" y="48"/>
                      <a:pt x="223" y="49"/>
                    </a:cubicBezTo>
                    <a:cubicBezTo>
                      <a:pt x="222" y="52"/>
                      <a:pt x="220" y="53"/>
                      <a:pt x="218" y="54"/>
                    </a:cubicBezTo>
                    <a:cubicBezTo>
                      <a:pt x="218" y="50"/>
                      <a:pt x="216" y="48"/>
                      <a:pt x="214" y="47"/>
                    </a:cubicBezTo>
                    <a:cubicBezTo>
                      <a:pt x="214" y="47"/>
                      <a:pt x="214" y="47"/>
                      <a:pt x="214" y="47"/>
                    </a:cubicBezTo>
                    <a:cubicBezTo>
                      <a:pt x="211" y="42"/>
                      <a:pt x="208" y="38"/>
                      <a:pt x="204" y="34"/>
                    </a:cubicBezTo>
                    <a:cubicBezTo>
                      <a:pt x="200" y="33"/>
                      <a:pt x="197" y="34"/>
                      <a:pt x="195" y="33"/>
                    </a:cubicBezTo>
                    <a:cubicBezTo>
                      <a:pt x="194" y="29"/>
                      <a:pt x="195" y="26"/>
                      <a:pt x="196" y="22"/>
                    </a:cubicBezTo>
                    <a:cubicBezTo>
                      <a:pt x="197" y="19"/>
                      <a:pt x="196" y="16"/>
                      <a:pt x="196" y="14"/>
                    </a:cubicBezTo>
                    <a:cubicBezTo>
                      <a:pt x="198" y="11"/>
                      <a:pt x="200" y="9"/>
                      <a:pt x="201" y="7"/>
                    </a:cubicBezTo>
                    <a:cubicBezTo>
                      <a:pt x="201" y="6"/>
                      <a:pt x="202" y="4"/>
                      <a:pt x="202" y="2"/>
                    </a:cubicBezTo>
                    <a:cubicBezTo>
                      <a:pt x="202" y="2"/>
                      <a:pt x="202" y="1"/>
                      <a:pt x="202" y="0"/>
                    </a:cubicBezTo>
                    <a:close/>
                    <a:moveTo>
                      <a:pt x="0" y="70"/>
                    </a:moveTo>
                    <a:cubicBezTo>
                      <a:pt x="0" y="55"/>
                      <a:pt x="0" y="55"/>
                      <a:pt x="0" y="55"/>
                    </a:cubicBezTo>
                    <a:cubicBezTo>
                      <a:pt x="2" y="56"/>
                      <a:pt x="4" y="56"/>
                      <a:pt x="6" y="57"/>
                    </a:cubicBezTo>
                    <a:cubicBezTo>
                      <a:pt x="7" y="57"/>
                      <a:pt x="8" y="58"/>
                      <a:pt x="10" y="59"/>
                    </a:cubicBezTo>
                    <a:cubicBezTo>
                      <a:pt x="11" y="59"/>
                      <a:pt x="13" y="59"/>
                      <a:pt x="14" y="59"/>
                    </a:cubicBezTo>
                    <a:cubicBezTo>
                      <a:pt x="14" y="61"/>
                      <a:pt x="15" y="62"/>
                      <a:pt x="15" y="63"/>
                    </a:cubicBezTo>
                    <a:cubicBezTo>
                      <a:pt x="14" y="64"/>
                      <a:pt x="14" y="65"/>
                      <a:pt x="13" y="66"/>
                    </a:cubicBezTo>
                    <a:cubicBezTo>
                      <a:pt x="11" y="68"/>
                      <a:pt x="9" y="69"/>
                      <a:pt x="7" y="69"/>
                    </a:cubicBezTo>
                    <a:cubicBezTo>
                      <a:pt x="4" y="69"/>
                      <a:pt x="2" y="70"/>
                      <a:pt x="0" y="70"/>
                    </a:cubicBezTo>
                    <a:close/>
                    <a:moveTo>
                      <a:pt x="0" y="53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1" y="39"/>
                      <a:pt x="1" y="39"/>
                      <a:pt x="2" y="39"/>
                    </a:cubicBezTo>
                    <a:cubicBezTo>
                      <a:pt x="4" y="39"/>
                      <a:pt x="5" y="40"/>
                      <a:pt x="7" y="40"/>
                    </a:cubicBezTo>
                    <a:cubicBezTo>
                      <a:pt x="8" y="42"/>
                      <a:pt x="10" y="43"/>
                      <a:pt x="12" y="45"/>
                    </a:cubicBezTo>
                    <a:cubicBezTo>
                      <a:pt x="14" y="45"/>
                      <a:pt x="16" y="46"/>
                      <a:pt x="21" y="45"/>
                    </a:cubicBezTo>
                    <a:cubicBezTo>
                      <a:pt x="25" y="42"/>
                      <a:pt x="29" y="36"/>
                      <a:pt x="33" y="33"/>
                    </a:cubicBezTo>
                    <a:cubicBezTo>
                      <a:pt x="33" y="32"/>
                      <a:pt x="33" y="31"/>
                      <a:pt x="33" y="29"/>
                    </a:cubicBezTo>
                    <a:cubicBezTo>
                      <a:pt x="34" y="29"/>
                      <a:pt x="35" y="29"/>
                      <a:pt x="37" y="29"/>
                    </a:cubicBezTo>
                    <a:cubicBezTo>
                      <a:pt x="37" y="30"/>
                      <a:pt x="38" y="30"/>
                      <a:pt x="38" y="31"/>
                    </a:cubicBezTo>
                    <a:cubicBezTo>
                      <a:pt x="40" y="32"/>
                      <a:pt x="44" y="34"/>
                      <a:pt x="48" y="36"/>
                    </a:cubicBezTo>
                    <a:cubicBezTo>
                      <a:pt x="49" y="36"/>
                      <a:pt x="50" y="36"/>
                      <a:pt x="51" y="36"/>
                    </a:cubicBezTo>
                    <a:cubicBezTo>
                      <a:pt x="53" y="35"/>
                      <a:pt x="55" y="34"/>
                      <a:pt x="58" y="33"/>
                    </a:cubicBezTo>
                    <a:cubicBezTo>
                      <a:pt x="61" y="30"/>
                      <a:pt x="63" y="29"/>
                      <a:pt x="68" y="26"/>
                    </a:cubicBezTo>
                    <a:cubicBezTo>
                      <a:pt x="68" y="25"/>
                      <a:pt x="69" y="25"/>
                      <a:pt x="70" y="24"/>
                    </a:cubicBezTo>
                    <a:cubicBezTo>
                      <a:pt x="73" y="20"/>
                      <a:pt x="75" y="19"/>
                      <a:pt x="80" y="18"/>
                    </a:cubicBezTo>
                    <a:cubicBezTo>
                      <a:pt x="82" y="18"/>
                      <a:pt x="84" y="18"/>
                      <a:pt x="87" y="18"/>
                    </a:cubicBezTo>
                    <a:cubicBezTo>
                      <a:pt x="93" y="15"/>
                      <a:pt x="94" y="12"/>
                      <a:pt x="101" y="12"/>
                    </a:cubicBezTo>
                    <a:cubicBezTo>
                      <a:pt x="102" y="14"/>
                      <a:pt x="103" y="16"/>
                      <a:pt x="105" y="18"/>
                    </a:cubicBezTo>
                    <a:cubicBezTo>
                      <a:pt x="106" y="19"/>
                      <a:pt x="107" y="20"/>
                      <a:pt x="108" y="21"/>
                    </a:cubicBezTo>
                    <a:cubicBezTo>
                      <a:pt x="106" y="24"/>
                      <a:pt x="104" y="27"/>
                      <a:pt x="102" y="32"/>
                    </a:cubicBezTo>
                    <a:cubicBezTo>
                      <a:pt x="102" y="33"/>
                      <a:pt x="102" y="35"/>
                      <a:pt x="102" y="36"/>
                    </a:cubicBezTo>
                    <a:cubicBezTo>
                      <a:pt x="103" y="37"/>
                      <a:pt x="105" y="37"/>
                      <a:pt x="108" y="37"/>
                    </a:cubicBezTo>
                    <a:cubicBezTo>
                      <a:pt x="108" y="39"/>
                      <a:pt x="109" y="40"/>
                      <a:pt x="109" y="42"/>
                    </a:cubicBezTo>
                    <a:cubicBezTo>
                      <a:pt x="110" y="43"/>
                      <a:pt x="110" y="43"/>
                      <a:pt x="111" y="44"/>
                    </a:cubicBezTo>
                    <a:cubicBezTo>
                      <a:pt x="113" y="44"/>
                      <a:pt x="116" y="43"/>
                      <a:pt x="119" y="43"/>
                    </a:cubicBezTo>
                    <a:cubicBezTo>
                      <a:pt x="121" y="45"/>
                      <a:pt x="121" y="49"/>
                      <a:pt x="121" y="54"/>
                    </a:cubicBezTo>
                    <a:cubicBezTo>
                      <a:pt x="121" y="55"/>
                      <a:pt x="120" y="56"/>
                      <a:pt x="118" y="57"/>
                    </a:cubicBezTo>
                    <a:cubicBezTo>
                      <a:pt x="118" y="58"/>
                      <a:pt x="116" y="58"/>
                      <a:pt x="115" y="58"/>
                    </a:cubicBezTo>
                    <a:cubicBezTo>
                      <a:pt x="115" y="61"/>
                      <a:pt x="115" y="64"/>
                      <a:pt x="114" y="66"/>
                    </a:cubicBezTo>
                    <a:cubicBezTo>
                      <a:pt x="114" y="68"/>
                      <a:pt x="113" y="69"/>
                      <a:pt x="112" y="71"/>
                    </a:cubicBezTo>
                    <a:cubicBezTo>
                      <a:pt x="111" y="71"/>
                      <a:pt x="109" y="72"/>
                      <a:pt x="109" y="74"/>
                    </a:cubicBezTo>
                    <a:cubicBezTo>
                      <a:pt x="105" y="74"/>
                      <a:pt x="102" y="83"/>
                      <a:pt x="99" y="85"/>
                    </a:cubicBezTo>
                    <a:cubicBezTo>
                      <a:pt x="99" y="86"/>
                      <a:pt x="96" y="87"/>
                      <a:pt x="96" y="87"/>
                    </a:cubicBezTo>
                    <a:cubicBezTo>
                      <a:pt x="94" y="89"/>
                      <a:pt x="91" y="91"/>
                      <a:pt x="90" y="92"/>
                    </a:cubicBezTo>
                    <a:cubicBezTo>
                      <a:pt x="90" y="93"/>
                      <a:pt x="90" y="93"/>
                      <a:pt x="90" y="93"/>
                    </a:cubicBezTo>
                    <a:cubicBezTo>
                      <a:pt x="89" y="93"/>
                      <a:pt x="89" y="93"/>
                      <a:pt x="89" y="93"/>
                    </a:cubicBezTo>
                    <a:cubicBezTo>
                      <a:pt x="89" y="94"/>
                      <a:pt x="89" y="94"/>
                      <a:pt x="89" y="94"/>
                    </a:cubicBezTo>
                    <a:cubicBezTo>
                      <a:pt x="87" y="94"/>
                      <a:pt x="85" y="97"/>
                      <a:pt x="84" y="99"/>
                    </a:cubicBezTo>
                    <a:cubicBezTo>
                      <a:pt x="83" y="101"/>
                      <a:pt x="82" y="103"/>
                      <a:pt x="81" y="105"/>
                    </a:cubicBezTo>
                    <a:cubicBezTo>
                      <a:pt x="77" y="106"/>
                      <a:pt x="75" y="107"/>
                      <a:pt x="73" y="109"/>
                    </a:cubicBezTo>
                    <a:cubicBezTo>
                      <a:pt x="71" y="109"/>
                      <a:pt x="71" y="109"/>
                      <a:pt x="70" y="109"/>
                    </a:cubicBezTo>
                    <a:cubicBezTo>
                      <a:pt x="70" y="108"/>
                      <a:pt x="70" y="107"/>
                      <a:pt x="70" y="106"/>
                    </a:cubicBezTo>
                    <a:cubicBezTo>
                      <a:pt x="69" y="106"/>
                      <a:pt x="69" y="105"/>
                      <a:pt x="68" y="105"/>
                    </a:cubicBezTo>
                    <a:cubicBezTo>
                      <a:pt x="66" y="105"/>
                      <a:pt x="66" y="104"/>
                      <a:pt x="65" y="104"/>
                    </a:cubicBezTo>
                    <a:cubicBezTo>
                      <a:pt x="64" y="100"/>
                      <a:pt x="62" y="100"/>
                      <a:pt x="60" y="101"/>
                    </a:cubicBezTo>
                    <a:cubicBezTo>
                      <a:pt x="59" y="103"/>
                      <a:pt x="59" y="104"/>
                      <a:pt x="59" y="105"/>
                    </a:cubicBezTo>
                    <a:cubicBezTo>
                      <a:pt x="55" y="106"/>
                      <a:pt x="51" y="106"/>
                      <a:pt x="47" y="106"/>
                    </a:cubicBezTo>
                    <a:cubicBezTo>
                      <a:pt x="45" y="106"/>
                      <a:pt x="42" y="105"/>
                      <a:pt x="39" y="105"/>
                    </a:cubicBezTo>
                    <a:cubicBezTo>
                      <a:pt x="37" y="104"/>
                      <a:pt x="36" y="104"/>
                      <a:pt x="34" y="104"/>
                    </a:cubicBezTo>
                    <a:cubicBezTo>
                      <a:pt x="32" y="102"/>
                      <a:pt x="31" y="101"/>
                      <a:pt x="29" y="99"/>
                    </a:cubicBezTo>
                    <a:cubicBezTo>
                      <a:pt x="29" y="97"/>
                      <a:pt x="28" y="96"/>
                      <a:pt x="27" y="95"/>
                    </a:cubicBezTo>
                    <a:cubicBezTo>
                      <a:pt x="27" y="95"/>
                      <a:pt x="27" y="95"/>
                      <a:pt x="27" y="95"/>
                    </a:cubicBezTo>
                    <a:cubicBezTo>
                      <a:pt x="25" y="91"/>
                      <a:pt x="27" y="90"/>
                      <a:pt x="28" y="87"/>
                    </a:cubicBezTo>
                    <a:cubicBezTo>
                      <a:pt x="28" y="86"/>
                      <a:pt x="28" y="84"/>
                      <a:pt x="28" y="83"/>
                    </a:cubicBezTo>
                    <a:cubicBezTo>
                      <a:pt x="27" y="82"/>
                      <a:pt x="25" y="81"/>
                      <a:pt x="24" y="80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17" y="79"/>
                      <a:pt x="13" y="79"/>
                      <a:pt x="9" y="78"/>
                    </a:cubicBezTo>
                    <a:cubicBezTo>
                      <a:pt x="8" y="78"/>
                      <a:pt x="7" y="77"/>
                      <a:pt x="5" y="77"/>
                    </a:cubicBezTo>
                    <a:cubicBezTo>
                      <a:pt x="5" y="74"/>
                      <a:pt x="4" y="73"/>
                      <a:pt x="4" y="71"/>
                    </a:cubicBezTo>
                    <a:cubicBezTo>
                      <a:pt x="5" y="71"/>
                      <a:pt x="7" y="71"/>
                      <a:pt x="9" y="71"/>
                    </a:cubicBezTo>
                    <a:cubicBezTo>
                      <a:pt x="11" y="71"/>
                      <a:pt x="13" y="68"/>
                      <a:pt x="15" y="67"/>
                    </a:cubicBezTo>
                    <a:cubicBezTo>
                      <a:pt x="17" y="63"/>
                      <a:pt x="17" y="60"/>
                      <a:pt x="15" y="58"/>
                    </a:cubicBezTo>
                    <a:cubicBezTo>
                      <a:pt x="14" y="58"/>
                      <a:pt x="12" y="58"/>
                      <a:pt x="11" y="58"/>
                    </a:cubicBezTo>
                    <a:cubicBezTo>
                      <a:pt x="7" y="55"/>
                      <a:pt x="4" y="54"/>
                      <a:pt x="0" y="53"/>
                    </a:cubicBezTo>
                    <a:close/>
                    <a:moveTo>
                      <a:pt x="89" y="131"/>
                    </a:moveTo>
                    <a:cubicBezTo>
                      <a:pt x="85" y="128"/>
                      <a:pt x="85" y="126"/>
                      <a:pt x="84" y="124"/>
                    </a:cubicBezTo>
                    <a:cubicBezTo>
                      <a:pt x="83" y="120"/>
                      <a:pt x="81" y="118"/>
                      <a:pt x="80" y="116"/>
                    </a:cubicBezTo>
                    <a:cubicBezTo>
                      <a:pt x="80" y="111"/>
                      <a:pt x="80" y="112"/>
                      <a:pt x="83" y="109"/>
                    </a:cubicBezTo>
                    <a:cubicBezTo>
                      <a:pt x="84" y="101"/>
                      <a:pt x="84" y="100"/>
                      <a:pt x="91" y="94"/>
                    </a:cubicBezTo>
                    <a:cubicBezTo>
                      <a:pt x="95" y="91"/>
                      <a:pt x="98" y="88"/>
                      <a:pt x="102" y="85"/>
                    </a:cubicBezTo>
                    <a:cubicBezTo>
                      <a:pt x="105" y="81"/>
                      <a:pt x="108" y="78"/>
                      <a:pt x="112" y="73"/>
                    </a:cubicBezTo>
                    <a:cubicBezTo>
                      <a:pt x="115" y="71"/>
                      <a:pt x="115" y="69"/>
                      <a:pt x="116" y="66"/>
                    </a:cubicBezTo>
                    <a:cubicBezTo>
                      <a:pt x="116" y="58"/>
                      <a:pt x="119" y="60"/>
                      <a:pt x="123" y="55"/>
                    </a:cubicBezTo>
                    <a:cubicBezTo>
                      <a:pt x="123" y="52"/>
                      <a:pt x="123" y="47"/>
                      <a:pt x="123" y="44"/>
                    </a:cubicBezTo>
                    <a:cubicBezTo>
                      <a:pt x="125" y="42"/>
                      <a:pt x="125" y="39"/>
                      <a:pt x="126" y="37"/>
                    </a:cubicBezTo>
                    <a:cubicBezTo>
                      <a:pt x="126" y="35"/>
                      <a:pt x="127" y="34"/>
                      <a:pt x="128" y="33"/>
                    </a:cubicBezTo>
                    <a:cubicBezTo>
                      <a:pt x="129" y="33"/>
                      <a:pt x="130" y="33"/>
                      <a:pt x="131" y="33"/>
                    </a:cubicBezTo>
                    <a:cubicBezTo>
                      <a:pt x="133" y="34"/>
                      <a:pt x="135" y="36"/>
                      <a:pt x="137" y="38"/>
                    </a:cubicBezTo>
                    <a:cubicBezTo>
                      <a:pt x="138" y="38"/>
                      <a:pt x="139" y="38"/>
                      <a:pt x="140" y="38"/>
                    </a:cubicBezTo>
                    <a:cubicBezTo>
                      <a:pt x="143" y="36"/>
                      <a:pt x="143" y="33"/>
                      <a:pt x="143" y="32"/>
                    </a:cubicBezTo>
                    <a:cubicBezTo>
                      <a:pt x="142" y="31"/>
                      <a:pt x="139" y="29"/>
                      <a:pt x="138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46" y="27"/>
                      <a:pt x="151" y="27"/>
                      <a:pt x="156" y="27"/>
                    </a:cubicBezTo>
                    <a:cubicBezTo>
                      <a:pt x="158" y="29"/>
                      <a:pt x="164" y="29"/>
                      <a:pt x="168" y="25"/>
                    </a:cubicBezTo>
                    <a:cubicBezTo>
                      <a:pt x="169" y="25"/>
                      <a:pt x="169" y="25"/>
                      <a:pt x="170" y="25"/>
                    </a:cubicBezTo>
                    <a:cubicBezTo>
                      <a:pt x="170" y="27"/>
                      <a:pt x="170" y="29"/>
                      <a:pt x="170" y="30"/>
                    </a:cubicBezTo>
                    <a:cubicBezTo>
                      <a:pt x="168" y="32"/>
                      <a:pt x="164" y="35"/>
                      <a:pt x="162" y="38"/>
                    </a:cubicBezTo>
                    <a:cubicBezTo>
                      <a:pt x="162" y="42"/>
                      <a:pt x="163" y="43"/>
                      <a:pt x="171" y="43"/>
                    </a:cubicBezTo>
                    <a:cubicBezTo>
                      <a:pt x="174" y="41"/>
                      <a:pt x="177" y="40"/>
                      <a:pt x="181" y="39"/>
                    </a:cubicBezTo>
                    <a:cubicBezTo>
                      <a:pt x="182" y="39"/>
                      <a:pt x="183" y="39"/>
                      <a:pt x="184" y="39"/>
                    </a:cubicBezTo>
                    <a:cubicBezTo>
                      <a:pt x="184" y="39"/>
                      <a:pt x="185" y="40"/>
                      <a:pt x="186" y="40"/>
                    </a:cubicBezTo>
                    <a:cubicBezTo>
                      <a:pt x="192" y="40"/>
                      <a:pt x="195" y="33"/>
                      <a:pt x="203" y="36"/>
                    </a:cubicBezTo>
                    <a:cubicBezTo>
                      <a:pt x="205" y="38"/>
                      <a:pt x="206" y="40"/>
                      <a:pt x="208" y="42"/>
                    </a:cubicBezTo>
                    <a:cubicBezTo>
                      <a:pt x="210" y="45"/>
                      <a:pt x="213" y="48"/>
                      <a:pt x="216" y="53"/>
                    </a:cubicBezTo>
                    <a:cubicBezTo>
                      <a:pt x="216" y="54"/>
                      <a:pt x="216" y="54"/>
                      <a:pt x="216" y="55"/>
                    </a:cubicBezTo>
                    <a:cubicBezTo>
                      <a:pt x="212" y="55"/>
                      <a:pt x="212" y="56"/>
                      <a:pt x="210" y="57"/>
                    </a:cubicBezTo>
                    <a:cubicBezTo>
                      <a:pt x="208" y="59"/>
                      <a:pt x="203" y="60"/>
                      <a:pt x="206" y="65"/>
                    </a:cubicBezTo>
                    <a:cubicBezTo>
                      <a:pt x="206" y="65"/>
                      <a:pt x="206" y="65"/>
                      <a:pt x="206" y="66"/>
                    </a:cubicBezTo>
                    <a:cubicBezTo>
                      <a:pt x="201" y="68"/>
                      <a:pt x="195" y="72"/>
                      <a:pt x="189" y="76"/>
                    </a:cubicBezTo>
                    <a:cubicBezTo>
                      <a:pt x="189" y="76"/>
                      <a:pt x="188" y="77"/>
                      <a:pt x="187" y="78"/>
                    </a:cubicBezTo>
                    <a:cubicBezTo>
                      <a:pt x="185" y="78"/>
                      <a:pt x="184" y="77"/>
                      <a:pt x="184" y="77"/>
                    </a:cubicBezTo>
                    <a:cubicBezTo>
                      <a:pt x="183" y="77"/>
                      <a:pt x="182" y="77"/>
                      <a:pt x="181" y="77"/>
                    </a:cubicBezTo>
                    <a:cubicBezTo>
                      <a:pt x="180" y="77"/>
                      <a:pt x="179" y="78"/>
                      <a:pt x="179" y="79"/>
                    </a:cubicBezTo>
                    <a:cubicBezTo>
                      <a:pt x="178" y="79"/>
                      <a:pt x="177" y="79"/>
                      <a:pt x="177" y="79"/>
                    </a:cubicBezTo>
                    <a:cubicBezTo>
                      <a:pt x="174" y="76"/>
                      <a:pt x="173" y="77"/>
                      <a:pt x="171" y="77"/>
                    </a:cubicBezTo>
                    <a:cubicBezTo>
                      <a:pt x="171" y="79"/>
                      <a:pt x="171" y="80"/>
                      <a:pt x="171" y="82"/>
                    </a:cubicBezTo>
                    <a:cubicBezTo>
                      <a:pt x="169" y="84"/>
                      <a:pt x="167" y="81"/>
                      <a:pt x="165" y="86"/>
                    </a:cubicBezTo>
                    <a:cubicBezTo>
                      <a:pt x="161" y="86"/>
                      <a:pt x="162" y="85"/>
                      <a:pt x="161" y="83"/>
                    </a:cubicBezTo>
                    <a:cubicBezTo>
                      <a:pt x="160" y="83"/>
                      <a:pt x="160" y="83"/>
                      <a:pt x="160" y="83"/>
                    </a:cubicBezTo>
                    <a:cubicBezTo>
                      <a:pt x="158" y="81"/>
                      <a:pt x="157" y="80"/>
                      <a:pt x="155" y="79"/>
                    </a:cubicBezTo>
                    <a:cubicBezTo>
                      <a:pt x="155" y="79"/>
                      <a:pt x="154" y="79"/>
                      <a:pt x="153" y="79"/>
                    </a:cubicBezTo>
                    <a:cubicBezTo>
                      <a:pt x="152" y="81"/>
                      <a:pt x="152" y="81"/>
                      <a:pt x="151" y="83"/>
                    </a:cubicBezTo>
                    <a:cubicBezTo>
                      <a:pt x="150" y="85"/>
                      <a:pt x="148" y="87"/>
                      <a:pt x="147" y="89"/>
                    </a:cubicBezTo>
                    <a:cubicBezTo>
                      <a:pt x="143" y="91"/>
                      <a:pt x="143" y="91"/>
                      <a:pt x="140" y="94"/>
                    </a:cubicBezTo>
                    <a:cubicBezTo>
                      <a:pt x="139" y="94"/>
                      <a:pt x="138" y="95"/>
                      <a:pt x="136" y="95"/>
                    </a:cubicBezTo>
                    <a:cubicBezTo>
                      <a:pt x="135" y="96"/>
                      <a:pt x="134" y="97"/>
                      <a:pt x="133" y="99"/>
                    </a:cubicBezTo>
                    <a:cubicBezTo>
                      <a:pt x="128" y="99"/>
                      <a:pt x="127" y="99"/>
                      <a:pt x="125" y="101"/>
                    </a:cubicBezTo>
                    <a:cubicBezTo>
                      <a:pt x="125" y="101"/>
                      <a:pt x="125" y="102"/>
                      <a:pt x="124" y="103"/>
                    </a:cubicBezTo>
                    <a:cubicBezTo>
                      <a:pt x="124" y="103"/>
                      <a:pt x="123" y="103"/>
                      <a:pt x="122" y="103"/>
                    </a:cubicBezTo>
                    <a:cubicBezTo>
                      <a:pt x="118" y="101"/>
                      <a:pt x="118" y="102"/>
                      <a:pt x="114" y="103"/>
                    </a:cubicBezTo>
                    <a:cubicBezTo>
                      <a:pt x="110" y="104"/>
                      <a:pt x="107" y="105"/>
                      <a:pt x="104" y="106"/>
                    </a:cubicBezTo>
                    <a:cubicBezTo>
                      <a:pt x="99" y="107"/>
                      <a:pt x="97" y="107"/>
                      <a:pt x="94" y="110"/>
                    </a:cubicBezTo>
                    <a:cubicBezTo>
                      <a:pt x="94" y="112"/>
                      <a:pt x="93" y="113"/>
                      <a:pt x="93" y="114"/>
                    </a:cubicBezTo>
                    <a:cubicBezTo>
                      <a:pt x="89" y="116"/>
                      <a:pt x="88" y="116"/>
                      <a:pt x="88" y="120"/>
                    </a:cubicBezTo>
                    <a:cubicBezTo>
                      <a:pt x="90" y="122"/>
                      <a:pt x="95" y="125"/>
                      <a:pt x="95" y="129"/>
                    </a:cubicBezTo>
                    <a:cubicBezTo>
                      <a:pt x="93" y="130"/>
                      <a:pt x="90" y="131"/>
                      <a:pt x="89" y="131"/>
                    </a:cubicBezTo>
                    <a:close/>
                    <a:moveTo>
                      <a:pt x="283" y="82"/>
                    </a:moveTo>
                    <a:cubicBezTo>
                      <a:pt x="281" y="79"/>
                      <a:pt x="280" y="77"/>
                      <a:pt x="278" y="74"/>
                    </a:cubicBezTo>
                    <a:cubicBezTo>
                      <a:pt x="277" y="73"/>
                      <a:pt x="276" y="73"/>
                      <a:pt x="275" y="73"/>
                    </a:cubicBezTo>
                    <a:cubicBezTo>
                      <a:pt x="274" y="69"/>
                      <a:pt x="272" y="66"/>
                      <a:pt x="271" y="65"/>
                    </a:cubicBezTo>
                    <a:cubicBezTo>
                      <a:pt x="270" y="64"/>
                      <a:pt x="270" y="63"/>
                      <a:pt x="270" y="61"/>
                    </a:cubicBezTo>
                    <a:cubicBezTo>
                      <a:pt x="271" y="58"/>
                      <a:pt x="272" y="55"/>
                      <a:pt x="272" y="52"/>
                    </a:cubicBezTo>
                    <a:cubicBezTo>
                      <a:pt x="270" y="44"/>
                      <a:pt x="273" y="43"/>
                      <a:pt x="276" y="39"/>
                    </a:cubicBezTo>
                    <a:cubicBezTo>
                      <a:pt x="276" y="37"/>
                      <a:pt x="276" y="35"/>
                      <a:pt x="277" y="33"/>
                    </a:cubicBezTo>
                    <a:cubicBezTo>
                      <a:pt x="279" y="26"/>
                      <a:pt x="280" y="23"/>
                      <a:pt x="284" y="19"/>
                    </a:cubicBezTo>
                    <a:cubicBezTo>
                      <a:pt x="286" y="17"/>
                      <a:pt x="288" y="16"/>
                      <a:pt x="291" y="14"/>
                    </a:cubicBezTo>
                    <a:cubicBezTo>
                      <a:pt x="293" y="14"/>
                      <a:pt x="294" y="14"/>
                      <a:pt x="296" y="14"/>
                    </a:cubicBezTo>
                    <a:cubicBezTo>
                      <a:pt x="296" y="15"/>
                      <a:pt x="298" y="19"/>
                      <a:pt x="297" y="21"/>
                    </a:cubicBezTo>
                    <a:cubicBezTo>
                      <a:pt x="294" y="26"/>
                      <a:pt x="296" y="36"/>
                      <a:pt x="296" y="44"/>
                    </a:cubicBezTo>
                    <a:cubicBezTo>
                      <a:pt x="294" y="49"/>
                      <a:pt x="291" y="56"/>
                      <a:pt x="287" y="61"/>
                    </a:cubicBezTo>
                    <a:cubicBezTo>
                      <a:pt x="287" y="62"/>
                      <a:pt x="287" y="63"/>
                      <a:pt x="286" y="64"/>
                    </a:cubicBezTo>
                    <a:cubicBezTo>
                      <a:pt x="286" y="69"/>
                      <a:pt x="285" y="76"/>
                      <a:pt x="285" y="81"/>
                    </a:cubicBezTo>
                    <a:cubicBezTo>
                      <a:pt x="284" y="81"/>
                      <a:pt x="283" y="82"/>
                      <a:pt x="283" y="82"/>
                    </a:cubicBezTo>
                    <a:close/>
                  </a:path>
                </a:pathLst>
              </a:custGeom>
              <a:solidFill>
                <a:sysClr val="window" lastClr="FFFFFF">
                  <a:lumMod val="75000"/>
                  <a:alpha val="33000"/>
                </a:sysClr>
              </a:solidFill>
              <a:ln w="3175">
                <a:solidFill>
                  <a:sysClr val="window" lastClr="FFFFFF"/>
                </a:solidFill>
                <a:miter lim="800000"/>
                <a:headEnd/>
                <a:tailEnd/>
              </a:ln>
            </p:spPr>
            <p:txBody>
              <a:bodyPr wrap="square" lIns="91440" tIns="45720" rIns="91440" bIns="45720" anchor="t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/>
                  <a:ea typeface="宋体" panose="02010600030101010101" pitchFamily="2" charset="-122"/>
                  <a:cs typeface="+mn-cs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" name="Freeform 72">
                <a:extLst>
                  <a:ext uri="{FF2B5EF4-FFF2-40B4-BE49-F238E27FC236}">
                    <a16:creationId xmlns="" xmlns:a16="http://schemas.microsoft.com/office/drawing/2014/main" id="{B75E5A11-BACE-4D24-8B90-3466539247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2925" y="3043237"/>
                <a:ext cx="514350" cy="819150"/>
              </a:xfrm>
              <a:custGeom>
                <a:avLst/>
                <a:gdLst>
                  <a:gd name="T0" fmla="*/ 2147483647 w 273"/>
                  <a:gd name="T1" fmla="*/ 2147483647 h 447"/>
                  <a:gd name="T2" fmla="*/ 2147483647 w 273"/>
                  <a:gd name="T3" fmla="*/ 2147483647 h 447"/>
                  <a:gd name="T4" fmla="*/ 2147483647 w 273"/>
                  <a:gd name="T5" fmla="*/ 2147483647 h 447"/>
                  <a:gd name="T6" fmla="*/ 2147483647 w 273"/>
                  <a:gd name="T7" fmla="*/ 2147483647 h 447"/>
                  <a:gd name="T8" fmla="*/ 2147483647 w 273"/>
                  <a:gd name="T9" fmla="*/ 0 h 4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3"/>
                  <a:gd name="T16" fmla="*/ 0 h 447"/>
                  <a:gd name="T17" fmla="*/ 273 w 273"/>
                  <a:gd name="T18" fmla="*/ 447 h 4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3" h="447">
                    <a:moveTo>
                      <a:pt x="25" y="168"/>
                    </a:moveTo>
                    <a:cubicBezTo>
                      <a:pt x="85" y="287"/>
                      <a:pt x="11" y="300"/>
                      <a:pt x="5" y="359"/>
                    </a:cubicBezTo>
                    <a:cubicBezTo>
                      <a:pt x="0" y="380"/>
                      <a:pt x="15" y="447"/>
                      <a:pt x="110" y="415"/>
                    </a:cubicBezTo>
                    <a:cubicBezTo>
                      <a:pt x="237" y="320"/>
                      <a:pt x="208" y="234"/>
                      <a:pt x="218" y="147"/>
                    </a:cubicBezTo>
                    <a:cubicBezTo>
                      <a:pt x="233" y="68"/>
                      <a:pt x="273" y="78"/>
                      <a:pt x="262" y="0"/>
                    </a:cubicBezTo>
                  </a:path>
                </a:pathLst>
              </a:custGeom>
              <a:noFill/>
              <a:ln w="3175">
                <a:solidFill>
                  <a:schemeClr val="tx1">
                    <a:lumMod val="95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xmlns:mc="http://schemas.openxmlformats.org/markup-compatibility/2006" val="99CCFF" mc:Ignorable="a14" a14:legacySpreadsheetColorIndex="44"/>
                    </a:solidFill>
                  </a14:hiddenFill>
                </a:ext>
              </a:extLst>
            </p:spPr>
            <p:txBody>
              <a:bodyPr wrap="square" lIns="91440" tIns="45720" rIns="91440" bIns="45720" anchor="t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ts val="22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/>
                  <a:ea typeface="宋体" panose="02010600030101010101" pitchFamily="2" charset="-122"/>
                  <a:cs typeface="+mn-cs"/>
                </a:endParaRPr>
              </a:p>
              <a:p>
                <a:pPr marL="0" marR="0" lvl="0" indent="0" defTabSz="914400" eaLnBrk="1" fontAlgn="auto" latinLnBrk="0" hangingPunct="1">
                  <a:lnSpc>
                    <a:spcPts val="22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" name="Freeform 70">
                <a:extLst>
                  <a:ext uri="{FF2B5EF4-FFF2-40B4-BE49-F238E27FC236}">
                    <a16:creationId xmlns="" xmlns:a16="http://schemas.microsoft.com/office/drawing/2014/main" id="{17669967-430B-4D20-A8CC-F8BBD0E6FE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7200" y="2995612"/>
                <a:ext cx="609600" cy="847725"/>
              </a:xfrm>
              <a:custGeom>
                <a:avLst/>
                <a:gdLst>
                  <a:gd name="T0" fmla="*/ 0 w 544"/>
                  <a:gd name="T1" fmla="*/ 0 h 759"/>
                  <a:gd name="T2" fmla="*/ 2147483647 w 544"/>
                  <a:gd name="T3" fmla="*/ 0 h 759"/>
                  <a:gd name="T4" fmla="*/ 2147483647 w 544"/>
                  <a:gd name="T5" fmla="*/ 2147483647 h 759"/>
                  <a:gd name="T6" fmla="*/ 0 w 544"/>
                  <a:gd name="T7" fmla="*/ 2147483647 h 759"/>
                  <a:gd name="T8" fmla="*/ 0 w 544"/>
                  <a:gd name="T9" fmla="*/ 0 h 759"/>
                  <a:gd name="T10" fmla="*/ 0 w 544"/>
                  <a:gd name="T11" fmla="*/ 0 h 7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4"/>
                  <a:gd name="T19" fmla="*/ 0 h 759"/>
                  <a:gd name="T20" fmla="*/ 544 w 544"/>
                  <a:gd name="T21" fmla="*/ 759 h 7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4" h="759">
                    <a:moveTo>
                      <a:pt x="0" y="0"/>
                    </a:moveTo>
                    <a:lnTo>
                      <a:pt x="544" y="0"/>
                    </a:lnTo>
                    <a:lnTo>
                      <a:pt x="544" y="759"/>
                    </a:lnTo>
                    <a:lnTo>
                      <a:pt x="0" y="75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175">
                <a:solidFill>
                  <a:sysClr val="window" lastClr="FFFFFF">
                    <a:lumMod val="75000"/>
                  </a:sysClr>
                </a:solidFill>
                <a:prstDash val="sys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xmlns:mc="http://schemas.openxmlformats.org/markup-compatibility/2006" val="99CCFF" mc:Ignorable="a14" a14:legacySpreadsheetColorIndex="44"/>
                    </a:solidFill>
                  </a14:hiddenFill>
                </a:ext>
              </a:extLst>
            </p:spPr>
            <p:txBody>
              <a:bodyPr wrap="square" lIns="91440" tIns="45720" rIns="91440" bIns="45720" anchor="t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ts val="22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/>
                  <a:ea typeface="宋体" panose="02010600030101010101" pitchFamily="2" charset="-122"/>
                  <a:cs typeface="+mn-cs"/>
                </a:endParaRPr>
              </a:p>
              <a:p>
                <a:pPr marL="0" marR="0" lvl="0" indent="0" defTabSz="914400" eaLnBrk="1" fontAlgn="auto" latinLnBrk="0" hangingPunct="1">
                  <a:lnSpc>
                    <a:spcPts val="22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11747"/>
            <a:stretch/>
          </p:blipFill>
          <p:spPr>
            <a:xfrm>
              <a:off x="0" y="0"/>
              <a:ext cx="6100928" cy="4250729"/>
            </a:xfrm>
            <a:prstGeom prst="rect">
              <a:avLst/>
            </a:prstGeom>
          </p:spPr>
        </p:pic>
      </p:grp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740322"/>
              </p:ext>
            </p:extLst>
          </p:nvPr>
        </p:nvGraphicFramePr>
        <p:xfrm>
          <a:off x="7798266" y="500555"/>
          <a:ext cx="3898902" cy="5991062"/>
        </p:xfrm>
        <a:graphic>
          <a:graphicData uri="http://schemas.openxmlformats.org/drawingml/2006/table">
            <a:tbl>
              <a:tblPr>
                <a:tableStyleId>{D27102A9-8310-4765-A935-A1911B00CA55}</a:tableStyleId>
              </a:tblPr>
              <a:tblGrid>
                <a:gridCol w="1299634"/>
                <a:gridCol w="1299634"/>
                <a:gridCol w="1299634"/>
              </a:tblGrid>
              <a:tr h="288093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 dirty="0">
                          <a:effectLst/>
                        </a:rPr>
                        <a:t>中国</a:t>
                      </a:r>
                      <a:endParaRPr lang="zh-CN" altLang="en-US" sz="1400" b="0" i="0" u="none" strike="noStrike" dirty="0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以色列</a:t>
                      </a:r>
                      <a:endParaRPr lang="zh-CN" altLang="en-US" sz="1400" b="0" i="0" u="none" strike="noStrike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比利时</a:t>
                      </a:r>
                      <a:endParaRPr lang="zh-CN" altLang="en-US" sz="1400" b="0" i="0" u="none" strike="noStrike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</a:tr>
              <a:tr h="288093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韩国</a:t>
                      </a:r>
                      <a:endParaRPr lang="zh-CN" altLang="en-US" sz="1400" b="0" i="0" u="none" strike="noStrike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匈牙利</a:t>
                      </a:r>
                      <a:endParaRPr lang="zh-CN" altLang="en-US" sz="1400" b="0" i="0" u="none" strike="noStrike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瑞士</a:t>
                      </a:r>
                      <a:endParaRPr lang="zh-CN" altLang="en-US" sz="1400" b="0" i="0" u="none" strike="noStrike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</a:tr>
              <a:tr h="288093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巴西</a:t>
                      </a:r>
                      <a:endParaRPr lang="zh-CN" altLang="en-US" sz="1400" b="0" i="0" u="none" strike="noStrike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土耳其</a:t>
                      </a:r>
                      <a:endParaRPr lang="zh-CN" altLang="en-US" sz="1400" b="0" i="0" u="none" strike="noStrike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芬兰</a:t>
                      </a:r>
                      <a:endParaRPr lang="zh-CN" altLang="en-US" sz="1400" b="0" i="0" u="none" strike="noStrike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</a:tr>
              <a:tr h="342153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西班牙</a:t>
                      </a:r>
                      <a:endParaRPr lang="zh-CN" altLang="en-US" sz="1400" b="0" i="0" u="none" strike="noStrike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秘鲁</a:t>
                      </a:r>
                      <a:endParaRPr lang="zh-CN" altLang="en-US" sz="1400" b="0" i="0" u="none" strike="noStrike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罗马尼亚</a:t>
                      </a:r>
                      <a:endParaRPr lang="zh-CN" altLang="en-US" sz="1400" b="0" i="0" u="none" strike="noStrike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</a:tr>
              <a:tr h="288093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美国</a:t>
                      </a:r>
                      <a:endParaRPr lang="zh-CN" altLang="en-US" sz="1400" b="0" i="0" u="none" strike="noStrike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厄瓜多尔</a:t>
                      </a:r>
                      <a:endParaRPr lang="zh-CN" altLang="en-US" sz="1400" b="0" i="0" u="none" strike="noStrike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安哥拉</a:t>
                      </a:r>
                      <a:endParaRPr lang="zh-CN" altLang="en-US" sz="1400" b="0" i="0" u="none" strike="noStrike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</a:tr>
              <a:tr h="288093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法国</a:t>
                      </a:r>
                      <a:endParaRPr lang="zh-CN" altLang="en-US" sz="1400" b="0" i="0" u="none" strike="noStrike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哥伦比亚</a:t>
                      </a:r>
                      <a:endParaRPr lang="zh-CN" altLang="en-US" sz="1400" b="0" i="0" u="none" strike="noStrike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瑞典</a:t>
                      </a:r>
                      <a:endParaRPr lang="zh-CN" altLang="en-US" sz="1400" b="0" i="0" u="none" strike="noStrike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</a:tr>
              <a:tr h="288093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 dirty="0">
                          <a:effectLst/>
                        </a:rPr>
                        <a:t>马来西亚</a:t>
                      </a:r>
                      <a:endParaRPr lang="zh-CN" altLang="en-US" sz="1400" b="0" i="0" u="none" strike="noStrike" dirty="0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 dirty="0">
                          <a:effectLst/>
                        </a:rPr>
                        <a:t>希腊</a:t>
                      </a:r>
                      <a:endParaRPr lang="zh-CN" altLang="en-US" sz="1400" b="0" i="0" u="none" strike="noStrike" dirty="0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也门</a:t>
                      </a:r>
                      <a:endParaRPr lang="zh-CN" altLang="en-US" sz="1400" b="0" i="0" u="none" strike="noStrike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</a:tr>
              <a:tr h="288093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加拿大</a:t>
                      </a:r>
                      <a:endParaRPr lang="zh-CN" altLang="en-US" sz="1400" b="0" i="0" u="none" strike="noStrike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克罗地亚</a:t>
                      </a:r>
                      <a:endParaRPr lang="zh-CN" altLang="en-US" sz="1400" b="0" i="0" u="none" strike="noStrike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玻利维亚</a:t>
                      </a:r>
                      <a:endParaRPr lang="zh-CN" altLang="en-US" sz="1400" b="0" i="0" u="none" strike="noStrike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</a:tr>
              <a:tr h="288093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捷克</a:t>
                      </a:r>
                      <a:endParaRPr lang="zh-CN" altLang="en-US" sz="1400" b="0" i="0" u="none" strike="noStrike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波兰</a:t>
                      </a:r>
                      <a:endParaRPr lang="zh-CN" altLang="en-US" sz="1400" b="0" i="0" u="none" strike="noStrike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巴基斯坦</a:t>
                      </a:r>
                      <a:endParaRPr lang="zh-CN" altLang="en-US" sz="1400" b="0" i="0" u="none" strike="noStrike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</a:tr>
              <a:tr h="288093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日本</a:t>
                      </a:r>
                      <a:endParaRPr lang="zh-CN" altLang="en-US" sz="1400" b="0" i="0" u="none" strike="noStrike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伊朗</a:t>
                      </a:r>
                      <a:endParaRPr lang="zh-CN" altLang="en-US" sz="1400" b="0" i="0" u="none" strike="noStrike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斯洛伐克</a:t>
                      </a:r>
                      <a:endParaRPr lang="zh-CN" altLang="en-US" sz="1400" b="0" i="0" u="none" strike="noStrike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</a:tr>
              <a:tr h="288093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 dirty="0">
                          <a:effectLst/>
                        </a:rPr>
                        <a:t>澳大利亚</a:t>
                      </a:r>
                      <a:endParaRPr lang="zh-CN" altLang="en-US" sz="1400" b="0" i="0" u="none" strike="noStrike" dirty="0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葡萄牙</a:t>
                      </a:r>
                      <a:endParaRPr lang="zh-CN" altLang="en-US" sz="1400" b="0" i="0" u="none" strike="noStrike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挪威</a:t>
                      </a:r>
                      <a:endParaRPr lang="zh-CN" altLang="en-US" sz="1400" b="0" i="0" u="none" strike="noStrike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</a:tr>
              <a:tr h="288093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意大利</a:t>
                      </a:r>
                      <a:endParaRPr lang="zh-CN" altLang="en-US" sz="1400" b="0" i="0" u="none" strike="noStrike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牙买加</a:t>
                      </a:r>
                      <a:endParaRPr lang="zh-CN" altLang="en-US" sz="1400" b="0" i="0" u="none" strike="noStrike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拉脱维亚</a:t>
                      </a:r>
                      <a:endParaRPr lang="zh-CN" altLang="en-US" sz="1400" b="0" i="0" u="none" strike="noStrike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</a:tr>
              <a:tr h="288093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德国</a:t>
                      </a:r>
                      <a:endParaRPr lang="zh-CN" altLang="en-US" sz="1400" b="0" i="0" u="none" strike="noStrike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新西兰</a:t>
                      </a:r>
                      <a:endParaRPr lang="zh-CN" altLang="en-US" sz="1400" b="0" i="0" u="none" strike="noStrike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南非</a:t>
                      </a:r>
                      <a:endParaRPr lang="zh-CN" altLang="en-US" sz="1400" b="0" i="0" u="none" strike="noStrike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</a:tr>
              <a:tr h="288093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 dirty="0">
                          <a:effectLst/>
                        </a:rPr>
                        <a:t>荷兰</a:t>
                      </a:r>
                      <a:endParaRPr lang="zh-CN" altLang="en-US" sz="1400" b="0" i="0" u="none" strike="noStrike" dirty="0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阿根廷</a:t>
                      </a:r>
                      <a:endParaRPr lang="zh-CN" altLang="en-US" sz="1400" b="0" i="0" u="none" strike="noStrike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爱尔兰</a:t>
                      </a:r>
                      <a:endParaRPr lang="zh-CN" altLang="en-US" sz="1400" b="0" i="0" u="none" strike="noStrike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</a:tr>
              <a:tr h="288093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俄罗斯</a:t>
                      </a:r>
                      <a:endParaRPr lang="zh-CN" altLang="en-US" sz="1400" b="0" i="0" u="none" strike="noStrike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墨西哥</a:t>
                      </a:r>
                      <a:endParaRPr lang="zh-CN" altLang="en-US" sz="1400" b="0" i="0" u="none" strike="noStrike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菲律宾</a:t>
                      </a:r>
                      <a:endParaRPr lang="zh-CN" altLang="en-US" sz="1400" b="0" i="0" u="none" strike="noStrike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</a:tr>
              <a:tr h="288093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新加坡</a:t>
                      </a:r>
                      <a:endParaRPr lang="zh-CN" altLang="en-US" sz="1400" b="0" i="0" u="none" strike="noStrike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丹麦</a:t>
                      </a:r>
                      <a:endParaRPr lang="zh-CN" altLang="en-US" sz="1400" b="0" i="0" u="none" strike="noStrike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摩洛哥</a:t>
                      </a:r>
                      <a:endParaRPr lang="zh-CN" altLang="en-US" sz="1400" b="0" i="0" u="none" strike="noStrike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</a:tr>
              <a:tr h="288093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泰国</a:t>
                      </a:r>
                      <a:endParaRPr lang="zh-CN" altLang="en-US" sz="1400" b="0" i="0" u="none" strike="noStrike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柬埔寨</a:t>
                      </a:r>
                      <a:endParaRPr lang="zh-CN" altLang="en-US" sz="1400" b="0" i="0" u="none" strike="noStrike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留尼汪岛</a:t>
                      </a:r>
                      <a:endParaRPr lang="zh-CN" altLang="en-US" sz="1400" b="0" i="0" u="none" strike="noStrike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</a:tr>
              <a:tr h="288093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 dirty="0">
                          <a:effectLst/>
                        </a:rPr>
                        <a:t>英国</a:t>
                      </a:r>
                      <a:endParaRPr lang="zh-CN" altLang="en-US" sz="1400" b="0" i="0" u="none" strike="noStrike" dirty="0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印度</a:t>
                      </a:r>
                      <a:endParaRPr lang="zh-CN" altLang="en-US" sz="1400" b="0" i="0" u="none" strike="noStrike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智利</a:t>
                      </a:r>
                      <a:endParaRPr lang="zh-CN" altLang="en-US" sz="1400" b="0" i="0" u="none" strike="noStrike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</a:tr>
              <a:tr h="375664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印度尼西亚</a:t>
                      </a:r>
                      <a:endParaRPr lang="zh-CN" altLang="en-US" sz="1400" b="0" i="0" u="none" strike="noStrike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 dirty="0">
                          <a:effectLst/>
                        </a:rPr>
                        <a:t>越南</a:t>
                      </a:r>
                      <a:endParaRPr lang="zh-CN" altLang="en-US" sz="1400" b="0" i="0" u="none" strike="noStrike" dirty="0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</a:tr>
              <a:tr h="375664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奥地利</a:t>
                      </a:r>
                      <a:endParaRPr lang="zh-CN" altLang="en-US" sz="1400" b="0" i="0" u="none" strike="noStrike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>
                          <a:effectLst/>
                        </a:rPr>
                        <a:t>塞浦路斯</a:t>
                      </a:r>
                      <a:endParaRPr lang="zh-CN" altLang="en-US" sz="1400" b="0" i="0" u="none" strike="noStrike">
                        <a:solidFill>
                          <a:srgbClr val="323437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333" y="4244596"/>
            <a:ext cx="4953508" cy="22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32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示 1"/>
          <p:cNvGraphicFramePr/>
          <p:nvPr>
            <p:extLst>
              <p:ext uri="{D42A27DB-BD31-4B8C-83A1-F6EECF244321}">
                <p14:modId xmlns:p14="http://schemas.microsoft.com/office/powerpoint/2010/main" val="1186138555"/>
              </p:ext>
            </p:extLst>
          </p:nvPr>
        </p:nvGraphicFramePr>
        <p:xfrm>
          <a:off x="1115616" y="1383956"/>
          <a:ext cx="9972514" cy="4020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矩形 2"/>
          <p:cNvSpPr/>
          <p:nvPr/>
        </p:nvSpPr>
        <p:spPr>
          <a:xfrm>
            <a:off x="6101873" y="5404767"/>
            <a:ext cx="5724644" cy="686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defTabSz="711200">
              <a:lnSpc>
                <a:spcPct val="80000"/>
              </a:lnSpc>
              <a:spcBef>
                <a:spcPct val="0"/>
              </a:spcBef>
            </a:pPr>
            <a:r>
              <a:rPr lang="zh-CN" altLang="en-US" sz="4800" b="1" dirty="0">
                <a:solidFill>
                  <a:srgbClr val="FFFF00"/>
                </a:solidFill>
              </a:rPr>
              <a:t>单元式主题课程设计</a:t>
            </a:r>
          </a:p>
        </p:txBody>
      </p:sp>
    </p:spTree>
    <p:extLst>
      <p:ext uri="{BB962C8B-B14F-4D97-AF65-F5344CB8AC3E}">
        <p14:creationId xmlns:p14="http://schemas.microsoft.com/office/powerpoint/2010/main" val="28688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463360"/>
              </p:ext>
            </p:extLst>
          </p:nvPr>
        </p:nvGraphicFramePr>
        <p:xfrm>
          <a:off x="736980" y="300249"/>
          <a:ext cx="11177516" cy="6339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28736"/>
                <a:gridCol w="1255692"/>
                <a:gridCol w="2347380"/>
                <a:gridCol w="5745708"/>
              </a:tblGrid>
              <a:tr h="4665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3200" kern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单元</a:t>
                      </a:r>
                      <a:endParaRPr lang="zh-CN" sz="3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61" marR="5146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3200" kern="0" dirty="0">
                          <a:effectLst/>
                        </a:rPr>
                        <a:t>序号</a:t>
                      </a:r>
                      <a:endParaRPr lang="zh-CN" sz="3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61" marR="5146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3200" kern="0" dirty="0">
                          <a:effectLst/>
                        </a:rPr>
                        <a:t>章节名称</a:t>
                      </a:r>
                      <a:endParaRPr lang="zh-CN" sz="3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61" marR="5146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3200" kern="0" dirty="0">
                          <a:effectLst/>
                        </a:rPr>
                        <a:t>任务</a:t>
                      </a:r>
                      <a:endParaRPr lang="zh-CN" sz="3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61" marR="51461" marT="0" marB="0"/>
                </a:tc>
              </a:tr>
              <a:tr h="349884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/>
                      </a:r>
                      <a:br>
                        <a:rPr lang="en-US" sz="2400" kern="0" dirty="0">
                          <a:effectLst/>
                        </a:rPr>
                      </a:br>
                      <a:r>
                        <a:rPr lang="zh-CN" sz="2400" kern="0" dirty="0">
                          <a:effectLst/>
                        </a:rPr>
                        <a:t>报警器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61" marR="5146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1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61" marR="5146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2400" kern="0" dirty="0">
                          <a:effectLst/>
                        </a:rPr>
                        <a:t>声音报警器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61" marR="5146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2400" kern="0" dirty="0">
                          <a:effectLst/>
                        </a:rPr>
                        <a:t>触发警报，则蜂鸣器响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61" marR="51461" marT="0" marB="0"/>
                </a:tc>
              </a:tr>
              <a:tr h="34988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2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61" marR="5146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2400" kern="0">
                          <a:effectLst/>
                        </a:rPr>
                        <a:t>声光同步报警器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61" marR="5146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2400" kern="0">
                          <a:effectLst/>
                        </a:rPr>
                        <a:t>灯随报警频率高低呈现不同亮度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61" marR="51461" marT="0" marB="0"/>
                </a:tc>
              </a:tr>
              <a:tr h="34988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3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61" marR="5146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2400" kern="0">
                          <a:effectLst/>
                        </a:rPr>
                        <a:t>警报可解除报警器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61" marR="5146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2400" kern="0">
                          <a:effectLst/>
                        </a:rPr>
                        <a:t>按下按钮，解除警报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61" marR="51461" marT="0" marB="0"/>
                </a:tc>
              </a:tr>
              <a:tr h="349884">
                <a:tc>
                  <a:txBody>
                    <a:bodyPr/>
                    <a:lstStyle/>
                    <a:p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51461" marR="51461" marT="0" marB="0"/>
                </a:tc>
                <a:tc>
                  <a:txBody>
                    <a:bodyPr/>
                    <a:lstStyle/>
                    <a:p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51461" marR="51461" marT="0" marB="0"/>
                </a:tc>
                <a:tc>
                  <a:txBody>
                    <a:bodyPr/>
                    <a:lstStyle/>
                    <a:p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51461" marR="51461" marT="0" marB="0"/>
                </a:tc>
                <a:tc>
                  <a:txBody>
                    <a:bodyPr/>
                    <a:lstStyle/>
                    <a:p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51461" marR="51461" marT="0" marB="0"/>
                </a:tc>
              </a:tr>
              <a:tr h="349884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altLang="zh-CN" sz="2400" kern="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400" kern="0" dirty="0" smtClean="0">
                          <a:effectLst/>
                        </a:rPr>
                        <a:t>八音盒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61" marR="5146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kern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61" marR="5146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2400" kern="0">
                          <a:effectLst/>
                        </a:rPr>
                        <a:t>特雷门琴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61" marR="5146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2400" kern="0">
                          <a:effectLst/>
                        </a:rPr>
                        <a:t>根据手离超声波的距离，发出不同频率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61" marR="51461" marT="0" marB="0"/>
                </a:tc>
              </a:tr>
              <a:tr h="34988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kern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61" marR="5146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2400" kern="0">
                          <a:effectLst/>
                        </a:rPr>
                        <a:t>欢乐颂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61" marR="5146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2400" kern="0">
                          <a:effectLst/>
                        </a:rPr>
                        <a:t>蜂鸣器播放特定的旋律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61" marR="51461" marT="0" marB="0"/>
                </a:tc>
              </a:tr>
              <a:tr h="34988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kern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61" marR="5146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2400" kern="0">
                          <a:effectLst/>
                        </a:rPr>
                        <a:t>可控八音盒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61" marR="5146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2400" kern="0">
                          <a:effectLst/>
                        </a:rPr>
                        <a:t>当按下按钮八音盒响，马达上的小人旋转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61" marR="51461" marT="0" marB="0"/>
                </a:tc>
              </a:tr>
              <a:tr h="349884">
                <a:tc>
                  <a:txBody>
                    <a:bodyPr/>
                    <a:lstStyle/>
                    <a:p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51461" marR="51461" marT="0" marB="0"/>
                </a:tc>
                <a:tc>
                  <a:txBody>
                    <a:bodyPr/>
                    <a:lstStyle/>
                    <a:p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51461" marR="51461" marT="0" marB="0"/>
                </a:tc>
                <a:tc>
                  <a:txBody>
                    <a:bodyPr/>
                    <a:lstStyle/>
                    <a:p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51461" marR="51461" marT="0" marB="0"/>
                </a:tc>
                <a:tc>
                  <a:txBody>
                    <a:bodyPr/>
                    <a:lstStyle/>
                    <a:p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51461" marR="51461" marT="0" marB="0"/>
                </a:tc>
              </a:tr>
              <a:tr h="349884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altLang="zh-CN" sz="2400" kern="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400" kern="0" dirty="0" smtClean="0">
                          <a:effectLst/>
                        </a:rPr>
                        <a:t>击鼓</a:t>
                      </a:r>
                      <a:r>
                        <a:rPr lang="zh-CN" sz="2400" kern="0" dirty="0">
                          <a:effectLst/>
                        </a:rPr>
                        <a:t>传花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61" marR="5146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7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61" marR="5146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2400" kern="0">
                          <a:effectLst/>
                        </a:rPr>
                        <a:t>随机点名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61" marR="5146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2400" kern="0">
                          <a:effectLst/>
                        </a:rPr>
                        <a:t>按下按钮，随机产生一个同学的名字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61" marR="51461" marT="0" marB="0"/>
                </a:tc>
              </a:tr>
              <a:tr h="34988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kern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61" marR="5146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2400" kern="0">
                          <a:effectLst/>
                        </a:rPr>
                        <a:t>猜数字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61" marR="5146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2400" kern="0">
                          <a:effectLst/>
                        </a:rPr>
                        <a:t>按下遥控器按键，输入对应的数字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61" marR="51461" marT="0" marB="0"/>
                </a:tc>
              </a:tr>
              <a:tr h="34988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kern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61" marR="5146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2400" kern="0" dirty="0" smtClean="0">
                          <a:effectLst/>
                        </a:rPr>
                        <a:t>接</a:t>
                      </a:r>
                      <a:r>
                        <a:rPr lang="zh-CN" altLang="en-US" sz="2400" kern="0" dirty="0" smtClean="0">
                          <a:effectLst/>
                        </a:rPr>
                        <a:t>受</a:t>
                      </a:r>
                      <a:r>
                        <a:rPr lang="zh-CN" sz="2400" kern="0" dirty="0" smtClean="0">
                          <a:effectLst/>
                        </a:rPr>
                        <a:t>惩罚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61" marR="5146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2400" kern="0">
                          <a:effectLst/>
                        </a:rPr>
                        <a:t>当猜中数字，则系统会自动出现一条惩罚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61" marR="51461" marT="0" marB="0"/>
                </a:tc>
              </a:tr>
              <a:tr h="349884">
                <a:tc>
                  <a:txBody>
                    <a:bodyPr/>
                    <a:lstStyle/>
                    <a:p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51461" marR="51461" marT="0" marB="0"/>
                </a:tc>
                <a:tc>
                  <a:txBody>
                    <a:bodyPr/>
                    <a:lstStyle/>
                    <a:p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51461" marR="51461" marT="0" marB="0"/>
                </a:tc>
                <a:tc>
                  <a:txBody>
                    <a:bodyPr/>
                    <a:lstStyle/>
                    <a:p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51461" marR="51461" marT="0" marB="0"/>
                </a:tc>
                <a:tc>
                  <a:txBody>
                    <a:bodyPr/>
                    <a:lstStyle/>
                    <a:p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51461" marR="51461" marT="0" marB="0"/>
                </a:tc>
              </a:tr>
              <a:tr h="349884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/>
                      </a:r>
                      <a:br>
                        <a:rPr lang="en-US" sz="2400" kern="0" dirty="0">
                          <a:effectLst/>
                        </a:rPr>
                      </a:br>
                      <a:r>
                        <a:rPr lang="zh-CN" sz="2400" kern="0" dirty="0">
                          <a:effectLst/>
                        </a:rPr>
                        <a:t>欢乐打地鼠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61" marR="5146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 smtClean="0">
                          <a:effectLst/>
                        </a:rPr>
                        <a:t>10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61" marR="5146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2400" kern="0">
                          <a:effectLst/>
                        </a:rPr>
                        <a:t>地鼠现身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61" marR="5146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2400" kern="0">
                          <a:effectLst/>
                        </a:rPr>
                        <a:t>每隔</a:t>
                      </a:r>
                      <a:r>
                        <a:rPr lang="en-US" sz="2400" kern="0">
                          <a:effectLst/>
                        </a:rPr>
                        <a:t>1s</a:t>
                      </a:r>
                      <a:r>
                        <a:rPr lang="zh-CN" sz="2400" kern="0">
                          <a:effectLst/>
                        </a:rPr>
                        <a:t>随机出现一只地鼠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61" marR="51461" marT="0" marB="0"/>
                </a:tc>
              </a:tr>
              <a:tr h="34988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 smtClean="0">
                          <a:effectLst/>
                        </a:rPr>
                        <a:t>11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61" marR="5146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2400" kern="0">
                          <a:effectLst/>
                        </a:rPr>
                        <a:t>消灭地鼠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61" marR="5146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2400" kern="0">
                          <a:effectLst/>
                        </a:rPr>
                        <a:t>打中地鼠，分数增加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61" marR="51461" marT="0" marB="0"/>
                </a:tc>
              </a:tr>
              <a:tr h="34988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 smtClean="0">
                          <a:effectLst/>
                        </a:rPr>
                        <a:t>12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61" marR="5146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2400" kern="0">
                          <a:effectLst/>
                        </a:rPr>
                        <a:t>游戏结束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61" marR="5146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2400" kern="0" dirty="0">
                          <a:effectLst/>
                        </a:rPr>
                        <a:t>当</a:t>
                      </a:r>
                      <a:r>
                        <a:rPr lang="en-US" sz="2400" kern="0" dirty="0">
                          <a:effectLst/>
                        </a:rPr>
                        <a:t>1S</a:t>
                      </a:r>
                      <a:r>
                        <a:rPr lang="zh-CN" sz="2400" kern="0" dirty="0">
                          <a:effectLst/>
                        </a:rPr>
                        <a:t>内未打或者打错，游戏失败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61" marR="5146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570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36728" y="142732"/>
            <a:ext cx="10041801" cy="6513341"/>
            <a:chOff x="1939557" y="422552"/>
            <a:chExt cx="7867624" cy="5676070"/>
          </a:xfrm>
        </p:grpSpPr>
        <p:sp>
          <p:nvSpPr>
            <p:cNvPr id="3" name="任意多边形 2"/>
            <p:cNvSpPr/>
            <p:nvPr/>
          </p:nvSpPr>
          <p:spPr>
            <a:xfrm rot="10800000" flipV="1">
              <a:off x="1939557" y="4997152"/>
              <a:ext cx="2093404" cy="822960"/>
            </a:xfrm>
            <a:custGeom>
              <a:avLst/>
              <a:gdLst>
                <a:gd name="connsiteX0" fmla="*/ 0 w 2093404"/>
                <a:gd name="connsiteY0" fmla="*/ 0 h 822960"/>
                <a:gd name="connsiteX1" fmla="*/ 2093404 w 2093404"/>
                <a:gd name="connsiteY1" fmla="*/ 0 h 822960"/>
                <a:gd name="connsiteX2" fmla="*/ 2093404 w 2093404"/>
                <a:gd name="connsiteY2" fmla="*/ 822960 h 822960"/>
                <a:gd name="connsiteX3" fmla="*/ 0 w 2093404"/>
                <a:gd name="connsiteY3" fmla="*/ 822960 h 822960"/>
                <a:gd name="connsiteX4" fmla="*/ 0 w 2093404"/>
                <a:gd name="connsiteY4" fmla="*/ 0 h 82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3404" h="822960">
                  <a:moveTo>
                    <a:pt x="0" y="0"/>
                  </a:moveTo>
                  <a:lnTo>
                    <a:pt x="2093404" y="0"/>
                  </a:lnTo>
                  <a:lnTo>
                    <a:pt x="2093404" y="822960"/>
                  </a:lnTo>
                  <a:lnTo>
                    <a:pt x="0" y="82296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5240" rIns="15240" bIns="15240" numCol="1" spcCol="1270" anchor="b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000" dirty="0">
                  <a:solidFill>
                    <a:schemeClr val="tx1"/>
                  </a:solidFill>
                </a:rPr>
                <a:t>Story</a:t>
              </a:r>
              <a:r>
                <a:rPr lang="zh-CN" altLang="en-US" sz="2000" dirty="0">
                  <a:solidFill>
                    <a:schemeClr val="tx1"/>
                  </a:solidFill>
                </a:rPr>
                <a:t> </a:t>
              </a:r>
              <a:endParaRPr lang="en-US" altLang="zh-CN" sz="2000" dirty="0">
                <a:solidFill>
                  <a:schemeClr val="tx1"/>
                </a:solidFill>
              </a:endParaRPr>
            </a:p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000" dirty="0">
                  <a:solidFill>
                    <a:schemeClr val="tx1"/>
                  </a:solidFill>
                </a:rPr>
                <a:t>情境故事引入</a:t>
              </a:r>
            </a:p>
          </p:txBody>
        </p:sp>
        <p:sp>
          <p:nvSpPr>
            <p:cNvPr id="4" name="任意多边形 3"/>
            <p:cNvSpPr/>
            <p:nvPr/>
          </p:nvSpPr>
          <p:spPr>
            <a:xfrm rot="10800000" flipV="1">
              <a:off x="5096030" y="4908073"/>
              <a:ext cx="3168396" cy="822960"/>
            </a:xfrm>
            <a:custGeom>
              <a:avLst/>
              <a:gdLst>
                <a:gd name="connsiteX0" fmla="*/ 0 w 3168396"/>
                <a:gd name="connsiteY0" fmla="*/ 0 h 822960"/>
                <a:gd name="connsiteX1" fmla="*/ 3168396 w 3168396"/>
                <a:gd name="connsiteY1" fmla="*/ 0 h 822960"/>
                <a:gd name="connsiteX2" fmla="*/ 3168396 w 3168396"/>
                <a:gd name="connsiteY2" fmla="*/ 822960 h 822960"/>
                <a:gd name="connsiteX3" fmla="*/ 0 w 3168396"/>
                <a:gd name="connsiteY3" fmla="*/ 822960 h 822960"/>
                <a:gd name="connsiteX4" fmla="*/ 0 w 3168396"/>
                <a:gd name="connsiteY4" fmla="*/ 0 h 82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8396" h="822960">
                  <a:moveTo>
                    <a:pt x="0" y="0"/>
                  </a:moveTo>
                  <a:lnTo>
                    <a:pt x="3168396" y="0"/>
                  </a:lnTo>
                  <a:lnTo>
                    <a:pt x="3168396" y="822960"/>
                  </a:lnTo>
                  <a:lnTo>
                    <a:pt x="0" y="82296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000" dirty="0">
                  <a:solidFill>
                    <a:schemeClr val="tx1"/>
                  </a:solidFill>
                </a:rPr>
                <a:t>Copy</a:t>
              </a:r>
              <a:r>
                <a:rPr lang="zh-CN" altLang="en-US" sz="2000" dirty="0">
                  <a:solidFill>
                    <a:schemeClr val="tx1"/>
                  </a:solidFill>
                </a:rPr>
                <a:t> </a:t>
              </a:r>
              <a:endParaRPr lang="en-US" altLang="zh-CN" sz="2000" dirty="0">
                <a:solidFill>
                  <a:schemeClr val="tx1"/>
                </a:solidFill>
              </a:endParaRPr>
            </a:p>
            <a:p>
              <a:pPr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000" dirty="0">
                  <a:solidFill>
                    <a:schemeClr val="tx1"/>
                  </a:solidFill>
                </a:rPr>
                <a:t>简单任务模仿</a:t>
              </a:r>
              <a:endParaRPr lang="en-US" altLang="zh-CN" sz="2000" dirty="0">
                <a:solidFill>
                  <a:schemeClr val="tx1"/>
                </a:solidFill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 rot="10800000" flipV="1">
              <a:off x="3431142" y="3836263"/>
              <a:ext cx="1867090" cy="822960"/>
            </a:xfrm>
            <a:custGeom>
              <a:avLst/>
              <a:gdLst>
                <a:gd name="connsiteX0" fmla="*/ 0 w 1867090"/>
                <a:gd name="connsiteY0" fmla="*/ 0 h 822960"/>
                <a:gd name="connsiteX1" fmla="*/ 1867090 w 1867090"/>
                <a:gd name="connsiteY1" fmla="*/ 0 h 822960"/>
                <a:gd name="connsiteX2" fmla="*/ 1867090 w 1867090"/>
                <a:gd name="connsiteY2" fmla="*/ 822960 h 822960"/>
                <a:gd name="connsiteX3" fmla="*/ 0 w 1867090"/>
                <a:gd name="connsiteY3" fmla="*/ 822960 h 822960"/>
                <a:gd name="connsiteX4" fmla="*/ 0 w 1867090"/>
                <a:gd name="connsiteY4" fmla="*/ 0 h 82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7090" h="822960">
                  <a:moveTo>
                    <a:pt x="0" y="0"/>
                  </a:moveTo>
                  <a:lnTo>
                    <a:pt x="1867090" y="0"/>
                  </a:lnTo>
                  <a:lnTo>
                    <a:pt x="1867090" y="822960"/>
                  </a:lnTo>
                  <a:lnTo>
                    <a:pt x="0" y="82296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000" dirty="0">
                  <a:solidFill>
                    <a:schemeClr val="tx1"/>
                  </a:solidFill>
                </a:rPr>
                <a:t>State</a:t>
              </a:r>
              <a:r>
                <a:rPr lang="zh-CN" altLang="en-US" sz="2000" dirty="0">
                  <a:solidFill>
                    <a:schemeClr val="tx1"/>
                  </a:solidFill>
                </a:rPr>
                <a:t> </a:t>
              </a:r>
              <a:endParaRPr lang="en-US" altLang="zh-CN" sz="2000" dirty="0">
                <a:solidFill>
                  <a:schemeClr val="tx1"/>
                </a:solidFill>
              </a:endParaRPr>
            </a:p>
            <a:p>
              <a:pPr algn="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000" dirty="0">
                  <a:solidFill>
                    <a:schemeClr val="tx1"/>
                  </a:solidFill>
                </a:rPr>
                <a:t>知识要点讲解</a:t>
              </a:r>
              <a:endParaRPr lang="en-US" altLang="zh-CN" sz="2000" dirty="0">
                <a:solidFill>
                  <a:schemeClr val="tx1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 rot="10800000" flipV="1">
              <a:off x="6151771" y="4070223"/>
              <a:ext cx="2206561" cy="822960"/>
            </a:xfrm>
            <a:custGeom>
              <a:avLst/>
              <a:gdLst>
                <a:gd name="connsiteX0" fmla="*/ 0 w 2206561"/>
                <a:gd name="connsiteY0" fmla="*/ 0 h 822960"/>
                <a:gd name="connsiteX1" fmla="*/ 2206561 w 2206561"/>
                <a:gd name="connsiteY1" fmla="*/ 0 h 822960"/>
                <a:gd name="connsiteX2" fmla="*/ 2206561 w 2206561"/>
                <a:gd name="connsiteY2" fmla="*/ 822960 h 822960"/>
                <a:gd name="connsiteX3" fmla="*/ 0 w 2206561"/>
                <a:gd name="connsiteY3" fmla="*/ 822960 h 822960"/>
                <a:gd name="connsiteX4" fmla="*/ 0 w 2206561"/>
                <a:gd name="connsiteY4" fmla="*/ 0 h 82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6561" h="822960">
                  <a:moveTo>
                    <a:pt x="0" y="0"/>
                  </a:moveTo>
                  <a:lnTo>
                    <a:pt x="2206561" y="0"/>
                  </a:lnTo>
                  <a:lnTo>
                    <a:pt x="2206561" y="822960"/>
                  </a:lnTo>
                  <a:lnTo>
                    <a:pt x="0" y="82296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000" dirty="0">
                  <a:solidFill>
                    <a:schemeClr val="tx1"/>
                  </a:solidFill>
                </a:rPr>
                <a:t>Copy Extend</a:t>
              </a:r>
            </a:p>
            <a:p>
              <a:pPr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000" dirty="0">
                  <a:solidFill>
                    <a:schemeClr val="tx1"/>
                  </a:solidFill>
                </a:rPr>
                <a:t>扩展任务模仿</a:t>
              </a:r>
              <a:endParaRPr lang="en-US" altLang="zh-CN" sz="2000" dirty="0">
                <a:solidFill>
                  <a:schemeClr val="tx1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 rot="10800000" flipV="1">
              <a:off x="3318081" y="2942854"/>
              <a:ext cx="2828925" cy="822960"/>
            </a:xfrm>
            <a:custGeom>
              <a:avLst/>
              <a:gdLst>
                <a:gd name="connsiteX0" fmla="*/ 0 w 2828925"/>
                <a:gd name="connsiteY0" fmla="*/ 0 h 822960"/>
                <a:gd name="connsiteX1" fmla="*/ 2828925 w 2828925"/>
                <a:gd name="connsiteY1" fmla="*/ 0 h 822960"/>
                <a:gd name="connsiteX2" fmla="*/ 2828925 w 2828925"/>
                <a:gd name="connsiteY2" fmla="*/ 822960 h 822960"/>
                <a:gd name="connsiteX3" fmla="*/ 0 w 2828925"/>
                <a:gd name="connsiteY3" fmla="*/ 822960 h 822960"/>
                <a:gd name="connsiteX4" fmla="*/ 0 w 2828925"/>
                <a:gd name="connsiteY4" fmla="*/ 0 h 82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8925" h="822960">
                  <a:moveTo>
                    <a:pt x="0" y="0"/>
                  </a:moveTo>
                  <a:lnTo>
                    <a:pt x="2828925" y="0"/>
                  </a:lnTo>
                  <a:lnTo>
                    <a:pt x="2828925" y="822960"/>
                  </a:lnTo>
                  <a:lnTo>
                    <a:pt x="0" y="82296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000" dirty="0">
                  <a:solidFill>
                    <a:schemeClr val="tx1"/>
                  </a:solidFill>
                </a:rPr>
                <a:t>Stimulate</a:t>
              </a:r>
              <a:r>
                <a:rPr lang="zh-CN" altLang="en-US" sz="2000" dirty="0">
                  <a:solidFill>
                    <a:schemeClr val="tx1"/>
                  </a:solidFill>
                </a:rPr>
                <a:t> </a:t>
              </a:r>
              <a:endParaRPr lang="en-US" altLang="zh-CN" sz="2000" dirty="0">
                <a:solidFill>
                  <a:schemeClr val="tx1"/>
                </a:solidFill>
              </a:endParaRPr>
            </a:p>
            <a:p>
              <a:pPr algn="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000" dirty="0">
                  <a:solidFill>
                    <a:schemeClr val="tx1"/>
                  </a:solidFill>
                </a:rPr>
                <a:t>创新激发引导</a:t>
              </a:r>
              <a:endParaRPr lang="en-US" altLang="zh-CN" sz="2000" dirty="0">
                <a:solidFill>
                  <a:schemeClr val="tx1"/>
                </a:solidFill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3968711" y="1252532"/>
              <a:ext cx="3379543" cy="4846090"/>
              <a:chOff x="2766844" y="351664"/>
              <a:chExt cx="3096467" cy="4440174"/>
            </a:xfrm>
          </p:grpSpPr>
          <p:sp>
            <p:nvSpPr>
              <p:cNvPr id="33" name="形状 32"/>
              <p:cNvSpPr/>
              <p:nvPr/>
            </p:nvSpPr>
            <p:spPr>
              <a:xfrm rot="17203626" flipV="1">
                <a:off x="2094991" y="1023517"/>
                <a:ext cx="4440174" cy="3096467"/>
              </a:xfrm>
              <a:prstGeom prst="swooshArrow">
                <a:avLst>
                  <a:gd name="adj1" fmla="val 16310"/>
                  <a:gd name="adj2" fmla="val 31370"/>
                </a:avLst>
              </a:prstGeom>
              <a:solidFill>
                <a:schemeClr val="accent6"/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sp>
          <p:sp>
            <p:nvSpPr>
              <p:cNvPr id="34" name="椭圆 33"/>
              <p:cNvSpPr/>
              <p:nvPr/>
            </p:nvSpPr>
            <p:spPr>
              <a:xfrm flipV="1">
                <a:off x="3608361" y="3702292"/>
                <a:ext cx="112128" cy="11212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sp>
          <p:sp>
            <p:nvSpPr>
              <p:cNvPr id="35" name="椭圆 34"/>
              <p:cNvSpPr/>
              <p:nvPr/>
            </p:nvSpPr>
            <p:spPr>
              <a:xfrm flipV="1">
                <a:off x="4145857" y="3326302"/>
                <a:ext cx="112128" cy="11212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sp>
          <p:sp>
            <p:nvSpPr>
              <p:cNvPr id="36" name="椭圆 35"/>
              <p:cNvSpPr/>
              <p:nvPr/>
            </p:nvSpPr>
            <p:spPr>
              <a:xfrm flipV="1">
                <a:off x="4598485" y="2888076"/>
                <a:ext cx="112128" cy="11212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sp>
          <p:sp>
            <p:nvSpPr>
              <p:cNvPr id="37" name="椭圆 36"/>
              <p:cNvSpPr/>
              <p:nvPr/>
            </p:nvSpPr>
            <p:spPr>
              <a:xfrm flipV="1">
                <a:off x="4990008" y="2403558"/>
                <a:ext cx="112128" cy="11212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sp>
          <p:sp>
            <p:nvSpPr>
              <p:cNvPr id="38" name="椭圆 37"/>
              <p:cNvSpPr/>
              <p:nvPr/>
            </p:nvSpPr>
            <p:spPr>
              <a:xfrm flipV="1">
                <a:off x="5305716" y="1909268"/>
                <a:ext cx="112128" cy="11212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sp>
        </p:grpSp>
        <p:sp>
          <p:nvSpPr>
            <p:cNvPr id="9" name="任意多边形 8"/>
            <p:cNvSpPr/>
            <p:nvPr/>
          </p:nvSpPr>
          <p:spPr>
            <a:xfrm rot="10800000" flipV="1">
              <a:off x="7156464" y="2758949"/>
              <a:ext cx="1640776" cy="822960"/>
            </a:xfrm>
            <a:custGeom>
              <a:avLst/>
              <a:gdLst>
                <a:gd name="connsiteX0" fmla="*/ 0 w 1640776"/>
                <a:gd name="connsiteY0" fmla="*/ 0 h 822960"/>
                <a:gd name="connsiteX1" fmla="*/ 1640776 w 1640776"/>
                <a:gd name="connsiteY1" fmla="*/ 0 h 822960"/>
                <a:gd name="connsiteX2" fmla="*/ 1640776 w 1640776"/>
                <a:gd name="connsiteY2" fmla="*/ 822960 h 822960"/>
                <a:gd name="connsiteX3" fmla="*/ 0 w 1640776"/>
                <a:gd name="connsiteY3" fmla="*/ 822960 h 822960"/>
                <a:gd name="connsiteX4" fmla="*/ 0 w 1640776"/>
                <a:gd name="connsiteY4" fmla="*/ 0 h 82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0776" h="822960">
                  <a:moveTo>
                    <a:pt x="0" y="0"/>
                  </a:moveTo>
                  <a:lnTo>
                    <a:pt x="1640776" y="0"/>
                  </a:lnTo>
                  <a:lnTo>
                    <a:pt x="1640776" y="822960"/>
                  </a:lnTo>
                  <a:lnTo>
                    <a:pt x="0" y="82296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000" dirty="0">
                  <a:solidFill>
                    <a:schemeClr val="tx1"/>
                  </a:solidFill>
                </a:rPr>
                <a:t>Cooperation</a:t>
              </a:r>
              <a:r>
                <a:rPr lang="zh-CN" altLang="en-US" sz="2000" dirty="0">
                  <a:solidFill>
                    <a:schemeClr val="tx1"/>
                  </a:solidFill>
                </a:rPr>
                <a:t> </a:t>
              </a:r>
              <a:endParaRPr lang="en-US" altLang="zh-CN" sz="2000" dirty="0">
                <a:solidFill>
                  <a:schemeClr val="tx1"/>
                </a:solidFill>
              </a:endParaRPr>
            </a:p>
            <a:p>
              <a:pPr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000" dirty="0">
                  <a:solidFill>
                    <a:schemeClr val="tx1"/>
                  </a:solidFill>
                </a:rPr>
                <a:t>协同任务完成</a:t>
              </a:r>
              <a:endParaRPr lang="en-US" altLang="zh-CN" sz="2000" dirty="0">
                <a:solidFill>
                  <a:schemeClr val="tx1"/>
                </a:solidFill>
              </a:endParaRPr>
            </a:p>
          </p:txBody>
        </p:sp>
        <p:sp>
          <p:nvSpPr>
            <p:cNvPr id="10" name="任意多边形 9"/>
            <p:cNvSpPr/>
            <p:nvPr/>
          </p:nvSpPr>
          <p:spPr>
            <a:xfrm rot="10800000" flipV="1">
              <a:off x="6978256" y="1179979"/>
              <a:ext cx="2828925" cy="822960"/>
            </a:xfrm>
            <a:custGeom>
              <a:avLst/>
              <a:gdLst>
                <a:gd name="connsiteX0" fmla="*/ 0 w 2828925"/>
                <a:gd name="connsiteY0" fmla="*/ 0 h 822960"/>
                <a:gd name="connsiteX1" fmla="*/ 2828925 w 2828925"/>
                <a:gd name="connsiteY1" fmla="*/ 0 h 822960"/>
                <a:gd name="connsiteX2" fmla="*/ 2828925 w 2828925"/>
                <a:gd name="connsiteY2" fmla="*/ 822960 h 822960"/>
                <a:gd name="connsiteX3" fmla="*/ 0 w 2828925"/>
                <a:gd name="connsiteY3" fmla="*/ 822960 h 822960"/>
                <a:gd name="connsiteX4" fmla="*/ 0 w 2828925"/>
                <a:gd name="connsiteY4" fmla="*/ 0 h 82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8925" h="822960">
                  <a:moveTo>
                    <a:pt x="0" y="0"/>
                  </a:moveTo>
                  <a:lnTo>
                    <a:pt x="2828925" y="0"/>
                  </a:lnTo>
                  <a:lnTo>
                    <a:pt x="2828925" y="822960"/>
                  </a:lnTo>
                  <a:lnTo>
                    <a:pt x="0" y="82296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5240" rIns="15240" bIns="15240" numCol="1" spcCol="1270" anchor="t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000" dirty="0">
                  <a:solidFill>
                    <a:schemeClr val="tx1"/>
                  </a:solidFill>
                </a:rPr>
                <a:t>Share</a:t>
              </a:r>
              <a:r>
                <a:rPr lang="zh-CN" altLang="en-US" sz="2000" dirty="0">
                  <a:solidFill>
                    <a:schemeClr val="tx1"/>
                  </a:solidFill>
                </a:rPr>
                <a:t> </a:t>
              </a:r>
              <a:endParaRPr lang="en-US" altLang="zh-CN" sz="2000" dirty="0">
                <a:solidFill>
                  <a:schemeClr val="tx1"/>
                </a:solidFill>
              </a:endParaRPr>
            </a:p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000" dirty="0">
                  <a:solidFill>
                    <a:schemeClr val="tx1"/>
                  </a:solidFill>
                </a:rPr>
                <a:t>成功作品分享</a:t>
              </a:r>
              <a:endParaRPr lang="en-US" altLang="zh-CN" sz="2000" dirty="0">
                <a:solidFill>
                  <a:schemeClr val="tx1"/>
                </a:solidFill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7359610" y="422552"/>
              <a:ext cx="2064931" cy="3150014"/>
              <a:chOff x="504151" y="476904"/>
              <a:chExt cx="2396108" cy="3655218"/>
            </a:xfrm>
          </p:grpSpPr>
          <p:sp>
            <p:nvSpPr>
              <p:cNvPr id="13" name="任意多边形 12"/>
              <p:cNvSpPr/>
              <p:nvPr/>
            </p:nvSpPr>
            <p:spPr>
              <a:xfrm>
                <a:off x="628611" y="1257518"/>
                <a:ext cx="2190499" cy="721869"/>
              </a:xfrm>
              <a:custGeom>
                <a:avLst/>
                <a:gdLst>
                  <a:gd name="connsiteX0" fmla="*/ 0 w 2190499"/>
                  <a:gd name="connsiteY0" fmla="*/ 0 h 721869"/>
                  <a:gd name="connsiteX1" fmla="*/ 2190499 w 2190499"/>
                  <a:gd name="connsiteY1" fmla="*/ 0 h 721869"/>
                  <a:gd name="connsiteX2" fmla="*/ 2190499 w 2190499"/>
                  <a:gd name="connsiteY2" fmla="*/ 721869 h 721869"/>
                  <a:gd name="connsiteX3" fmla="*/ 0 w 2190499"/>
                  <a:gd name="connsiteY3" fmla="*/ 721869 h 721869"/>
                  <a:gd name="connsiteX4" fmla="*/ 0 w 2190499"/>
                  <a:gd name="connsiteY4" fmla="*/ 0 h 721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499" h="721869">
                    <a:moveTo>
                      <a:pt x="0" y="0"/>
                    </a:moveTo>
                    <a:lnTo>
                      <a:pt x="2190499" y="0"/>
                    </a:lnTo>
                    <a:lnTo>
                      <a:pt x="2190499" y="721869"/>
                    </a:lnTo>
                    <a:lnTo>
                      <a:pt x="0" y="721869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noFill/>
              </a:ln>
              <a:effectLst/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9530" tIns="49530" rIns="49530" bIns="49530" numCol="1" spcCol="1270" anchor="ctr" anchorCtr="0">
                <a:noAutofit/>
              </a:bodyPr>
              <a:lstStyle/>
              <a:p>
                <a:pPr algn="ctr" defTabSz="1733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440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任意多边形 13"/>
              <p:cNvSpPr/>
              <p:nvPr/>
            </p:nvSpPr>
            <p:spPr>
              <a:xfrm>
                <a:off x="628611" y="2779692"/>
                <a:ext cx="2190499" cy="1352430"/>
              </a:xfrm>
              <a:custGeom>
                <a:avLst/>
                <a:gdLst>
                  <a:gd name="connsiteX0" fmla="*/ 0 w 2190499"/>
                  <a:gd name="connsiteY0" fmla="*/ 0 h 1352430"/>
                  <a:gd name="connsiteX1" fmla="*/ 2190499 w 2190499"/>
                  <a:gd name="connsiteY1" fmla="*/ 0 h 1352430"/>
                  <a:gd name="connsiteX2" fmla="*/ 2190499 w 2190499"/>
                  <a:gd name="connsiteY2" fmla="*/ 1352430 h 1352430"/>
                  <a:gd name="connsiteX3" fmla="*/ 0 w 2190499"/>
                  <a:gd name="connsiteY3" fmla="*/ 1352430 h 1352430"/>
                  <a:gd name="connsiteX4" fmla="*/ 0 w 2190499"/>
                  <a:gd name="connsiteY4" fmla="*/ 0 h 1352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499" h="1352430">
                    <a:moveTo>
                      <a:pt x="0" y="0"/>
                    </a:moveTo>
                    <a:lnTo>
                      <a:pt x="2190499" y="0"/>
                    </a:lnTo>
                    <a:lnTo>
                      <a:pt x="2190499" y="1352430"/>
                    </a:lnTo>
                    <a:lnTo>
                      <a:pt x="0" y="1352430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noFill/>
              </a:ln>
              <a:effectLst/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2550" tIns="82550" rIns="82550" bIns="82550" numCol="1" spcCol="1270" anchor="ctr" anchorCtr="0">
                <a:noAutofit/>
              </a:bodyPr>
              <a:lstStyle/>
              <a:p>
                <a:pPr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720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626122" y="1037971"/>
                <a:ext cx="174244" cy="174244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6" name="椭圆 15"/>
              <p:cNvSpPr/>
              <p:nvPr/>
            </p:nvSpPr>
            <p:spPr>
              <a:xfrm>
                <a:off x="748093" y="794029"/>
                <a:ext cx="174244" cy="174244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7" name="椭圆 16"/>
              <p:cNvSpPr/>
              <p:nvPr/>
            </p:nvSpPr>
            <p:spPr>
              <a:xfrm>
                <a:off x="1040824" y="842817"/>
                <a:ext cx="273812" cy="2738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" name="椭圆 17"/>
              <p:cNvSpPr/>
              <p:nvPr/>
            </p:nvSpPr>
            <p:spPr>
              <a:xfrm>
                <a:off x="1284766" y="574481"/>
                <a:ext cx="174244" cy="174244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" name="椭圆 18"/>
              <p:cNvSpPr/>
              <p:nvPr/>
            </p:nvSpPr>
            <p:spPr>
              <a:xfrm>
                <a:off x="1601890" y="476904"/>
                <a:ext cx="174244" cy="174244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0" name="椭圆 19"/>
              <p:cNvSpPr/>
              <p:nvPr/>
            </p:nvSpPr>
            <p:spPr>
              <a:xfrm>
                <a:off x="1992197" y="647664"/>
                <a:ext cx="174244" cy="174244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1" name="椭圆 20"/>
              <p:cNvSpPr/>
              <p:nvPr/>
            </p:nvSpPr>
            <p:spPr>
              <a:xfrm>
                <a:off x="2236139" y="769635"/>
                <a:ext cx="273812" cy="2738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2" name="椭圆 21"/>
              <p:cNvSpPr/>
              <p:nvPr/>
            </p:nvSpPr>
            <p:spPr>
              <a:xfrm>
                <a:off x="2577658" y="1037971"/>
                <a:ext cx="174244" cy="174244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3" name="椭圆 22"/>
              <p:cNvSpPr/>
              <p:nvPr/>
            </p:nvSpPr>
            <p:spPr>
              <a:xfrm>
                <a:off x="2724023" y="1306307"/>
                <a:ext cx="174244" cy="174244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4" name="椭圆 23"/>
              <p:cNvSpPr/>
              <p:nvPr/>
            </p:nvSpPr>
            <p:spPr>
              <a:xfrm>
                <a:off x="1455525" y="794029"/>
                <a:ext cx="448056" cy="448056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5" name="椭圆 24"/>
              <p:cNvSpPr/>
              <p:nvPr/>
            </p:nvSpPr>
            <p:spPr>
              <a:xfrm>
                <a:off x="504151" y="1721008"/>
                <a:ext cx="174244" cy="174244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6" name="椭圆 25"/>
              <p:cNvSpPr/>
              <p:nvPr/>
            </p:nvSpPr>
            <p:spPr>
              <a:xfrm>
                <a:off x="650516" y="1940556"/>
                <a:ext cx="273812" cy="2738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7" name="椭圆 26"/>
              <p:cNvSpPr/>
              <p:nvPr/>
            </p:nvSpPr>
            <p:spPr>
              <a:xfrm>
                <a:off x="1016429" y="2135710"/>
                <a:ext cx="398272" cy="39827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8" name="椭圆 27"/>
              <p:cNvSpPr/>
              <p:nvPr/>
            </p:nvSpPr>
            <p:spPr>
              <a:xfrm>
                <a:off x="1528708" y="2452834"/>
                <a:ext cx="174244" cy="174244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9" name="椭圆 28"/>
              <p:cNvSpPr/>
              <p:nvPr/>
            </p:nvSpPr>
            <p:spPr>
              <a:xfrm>
                <a:off x="1626284" y="2135710"/>
                <a:ext cx="273812" cy="2738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0" name="椭圆 29"/>
              <p:cNvSpPr/>
              <p:nvPr/>
            </p:nvSpPr>
            <p:spPr>
              <a:xfrm>
                <a:off x="1870226" y="2477228"/>
                <a:ext cx="174244" cy="174244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1" name="椭圆 30"/>
              <p:cNvSpPr/>
              <p:nvPr/>
            </p:nvSpPr>
            <p:spPr>
              <a:xfrm>
                <a:off x="2089774" y="2086921"/>
                <a:ext cx="398272" cy="39827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2" name="椭圆 31"/>
              <p:cNvSpPr/>
              <p:nvPr/>
            </p:nvSpPr>
            <p:spPr>
              <a:xfrm>
                <a:off x="2626447" y="1989344"/>
                <a:ext cx="273812" cy="27381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</p:grpSp>
      <p:sp>
        <p:nvSpPr>
          <p:cNvPr id="39" name="矩形 38"/>
          <p:cNvSpPr/>
          <p:nvPr/>
        </p:nvSpPr>
        <p:spPr>
          <a:xfrm>
            <a:off x="7014773" y="5571771"/>
            <a:ext cx="4336444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defTabSz="711200">
              <a:lnSpc>
                <a:spcPct val="80000"/>
              </a:lnSpc>
              <a:spcBef>
                <a:spcPct val="0"/>
              </a:spcBef>
            </a:pPr>
            <a:r>
              <a:rPr lang="en-US" altLang="zh-CN" sz="4800" b="1" dirty="0" smtClean="0">
                <a:solidFill>
                  <a:srgbClr val="FFFF00"/>
                </a:solidFill>
              </a:rPr>
              <a:t>SCS</a:t>
            </a:r>
            <a:r>
              <a:rPr lang="zh-CN" altLang="en-US" sz="4800" b="1" dirty="0" smtClean="0">
                <a:solidFill>
                  <a:srgbClr val="FFFF00"/>
                </a:solidFill>
              </a:rPr>
              <a:t>创客教学法</a:t>
            </a:r>
            <a:endParaRPr lang="zh-CN" altLang="en-US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75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955393" y="1004541"/>
            <a:ext cx="3282950" cy="58477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zh-CN" altLang="en-US" sz="3200" dirty="0" smtClean="0">
                <a:latin typeface="+mj-ea"/>
                <a:ea typeface="+mj-ea"/>
              </a:rPr>
              <a:t>商场</a:t>
            </a:r>
            <a:r>
              <a:rPr lang="zh-CN" altLang="en-US" sz="3200" dirty="0">
                <a:latin typeface="+mj-ea"/>
                <a:ea typeface="+mj-ea"/>
              </a:rPr>
              <a:t>人数计数系统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xmlns="" id="{69FFC37A-0D7D-4365-BC00-2CEC94A598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55393" y="2345266"/>
          <a:ext cx="10281214" cy="3387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5500">
                  <a:extLst>
                    <a:ext uri="{9D8B030D-6E8A-4147-A177-3AD203B41FA5}">
                      <a16:colId xmlns:a16="http://schemas.microsoft.com/office/drawing/2014/main" xmlns="" val="3267012748"/>
                    </a:ext>
                  </a:extLst>
                </a:gridCol>
                <a:gridCol w="8345714">
                  <a:extLst>
                    <a:ext uri="{9D8B030D-6E8A-4147-A177-3AD203B41FA5}">
                      <a16:colId xmlns:a16="http://schemas.microsoft.com/office/drawing/2014/main" xmlns="" val="3517014243"/>
                    </a:ext>
                  </a:extLst>
                </a:gridCol>
              </a:tblGrid>
              <a:tr h="5646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步骤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具体描述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90248105"/>
                  </a:ext>
                </a:extLst>
              </a:tr>
              <a:tr h="5646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1" dirty="0">
                          <a:solidFill>
                            <a:schemeClr val="tx1"/>
                          </a:solidFill>
                        </a:rPr>
                        <a:t>情境故事</a:t>
                      </a:r>
                      <a:r>
                        <a:rPr lang="zh-CN" altLang="zh-CN" sz="2000" b="1" dirty="0">
                          <a:solidFill>
                            <a:schemeClr val="tx1"/>
                          </a:solidFill>
                        </a:rPr>
                        <a:t>引入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播放商场和公园的计数系统图片和效果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74388304"/>
                  </a:ext>
                </a:extLst>
              </a:tr>
              <a:tr h="5646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2000" b="1" dirty="0">
                          <a:solidFill>
                            <a:schemeClr val="tx1"/>
                          </a:solidFill>
                        </a:rPr>
                        <a:t>简单任务模仿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完成需求定义，实现人数统计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56530837"/>
                  </a:ext>
                </a:extLst>
              </a:tr>
              <a:tr h="5646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2000" b="1" dirty="0">
                          <a:solidFill>
                            <a:schemeClr val="tx1"/>
                          </a:solidFill>
                        </a:rPr>
                        <a:t>知识</a:t>
                      </a:r>
                      <a:r>
                        <a:rPr lang="zh-CN" altLang="en-US" sz="2000" b="1" dirty="0">
                          <a:solidFill>
                            <a:schemeClr val="tx1"/>
                          </a:solidFill>
                        </a:rPr>
                        <a:t>要点</a:t>
                      </a:r>
                      <a:r>
                        <a:rPr lang="zh-CN" altLang="zh-CN" sz="2000" b="1" dirty="0">
                          <a:solidFill>
                            <a:schemeClr val="tx1"/>
                          </a:solidFill>
                        </a:rPr>
                        <a:t>讲解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学习</a:t>
                      </a:r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LCD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的使用，复习中断和接近开关的使用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21123086"/>
                  </a:ext>
                </a:extLst>
              </a:tr>
              <a:tr h="5646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2000" b="1" dirty="0">
                          <a:solidFill>
                            <a:schemeClr val="tx1"/>
                          </a:solidFill>
                        </a:rPr>
                        <a:t>扩展任务模仿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如何统计当前商场内人数？加一个接近开关完成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72633037"/>
                  </a:ext>
                </a:extLst>
              </a:tr>
              <a:tr h="5646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1" dirty="0">
                          <a:solidFill>
                            <a:schemeClr val="tx1"/>
                          </a:solidFill>
                        </a:rPr>
                        <a:t>创新激发引导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从输入、输出、交互三个角度进行激发，学生头脑风暴，完成需求即可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9249509"/>
                  </a:ext>
                </a:extLst>
              </a:tr>
            </a:tbl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xmlns="" id="{822FCAEF-ABCD-4AA0-872E-D33E13CAC284}"/>
              </a:ext>
            </a:extLst>
          </p:cNvPr>
          <p:cNvSpPr/>
          <p:nvPr/>
        </p:nvSpPr>
        <p:spPr>
          <a:xfrm>
            <a:off x="955393" y="1589316"/>
            <a:ext cx="771807" cy="1088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38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2191654" y="5956848"/>
            <a:ext cx="10296408" cy="686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defTabSz="711200">
              <a:lnSpc>
                <a:spcPct val="80000"/>
              </a:lnSpc>
              <a:spcBef>
                <a:spcPct val="0"/>
              </a:spcBef>
            </a:pPr>
            <a:r>
              <a:rPr lang="zh-CN" altLang="en-US" sz="4800" dirty="0">
                <a:solidFill>
                  <a:srgbClr val="FFFF00"/>
                </a:solidFill>
              </a:rPr>
              <a:t>面向中小学的普适创客教育课程体系</a:t>
            </a:r>
          </a:p>
        </p:txBody>
      </p:sp>
      <p:graphicFrame>
        <p:nvGraphicFramePr>
          <p:cNvPr id="40" name="表格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023181"/>
              </p:ext>
            </p:extLst>
          </p:nvPr>
        </p:nvGraphicFramePr>
        <p:xfrm>
          <a:off x="191069" y="587797"/>
          <a:ext cx="11887200" cy="49839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307"/>
                <a:gridCol w="946889"/>
                <a:gridCol w="3684288"/>
                <a:gridCol w="1351780"/>
                <a:gridCol w="872324"/>
                <a:gridCol w="3889612"/>
              </a:tblGrid>
              <a:tr h="41007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solidFill>
                            <a:schemeClr val="bg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年级</a:t>
                      </a:r>
                      <a:endParaRPr lang="zh-CN" altLang="en-US" sz="1800" dirty="0">
                        <a:solidFill>
                          <a:schemeClr val="bg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solidFill>
                            <a:schemeClr val="bg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学期</a:t>
                      </a:r>
                      <a:endParaRPr lang="zh-CN" altLang="en-US" sz="1800" dirty="0">
                        <a:solidFill>
                          <a:schemeClr val="bg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solidFill>
                            <a:schemeClr val="bg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课程内容</a:t>
                      </a:r>
                      <a:endParaRPr lang="zh-CN" altLang="en-US" sz="1800" dirty="0">
                        <a:solidFill>
                          <a:schemeClr val="bg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solidFill>
                            <a:schemeClr val="bg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年级</a:t>
                      </a:r>
                      <a:endParaRPr lang="zh-CN" altLang="en-US" sz="1800" dirty="0">
                        <a:solidFill>
                          <a:schemeClr val="bg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solidFill>
                            <a:schemeClr val="bg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学期</a:t>
                      </a:r>
                      <a:endParaRPr lang="zh-CN" altLang="en-US" sz="1800" dirty="0">
                        <a:solidFill>
                          <a:schemeClr val="bg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solidFill>
                            <a:schemeClr val="bg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课程内容</a:t>
                      </a:r>
                      <a:endParaRPr lang="zh-CN" altLang="en-US" sz="1800" dirty="0">
                        <a:solidFill>
                          <a:schemeClr val="bg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</a:tr>
              <a:tr h="571737"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二年级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上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积木搭建（造型为主）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六年级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上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创意机器（</a:t>
                      </a:r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Mixly For Arduino</a:t>
                      </a:r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上）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571737">
                <a:tc vMerge="1"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下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积木搭建（结构为主）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下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创意机器（</a:t>
                      </a:r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Mixly For Arduino</a:t>
                      </a:r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下）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737"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三年级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上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创意搭建（结构件</a:t>
                      </a:r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+</a:t>
                      </a:r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马达）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七年级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上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创意电子（</a:t>
                      </a:r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Mixly For </a:t>
                      </a:r>
                      <a:r>
                        <a:rPr lang="en-US" altLang="zh-CN" sz="1800" dirty="0" err="1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APython</a:t>
                      </a:r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上）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571737">
                <a:tc vMerge="1"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下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创意搭建（结构件</a:t>
                      </a:r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+</a:t>
                      </a:r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马达</a:t>
                      </a:r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+</a:t>
                      </a:r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逻辑）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下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创意电子（</a:t>
                      </a:r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Mixly For </a:t>
                      </a:r>
                      <a:r>
                        <a:rPr lang="en-US" altLang="zh-CN" sz="1800" dirty="0" err="1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APython</a:t>
                      </a:r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下）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737"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四年级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上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Scratch</a:t>
                      </a:r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（上）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八年级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上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智能机器人（</a:t>
                      </a:r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Mixly For </a:t>
                      </a:r>
                      <a:r>
                        <a:rPr lang="en-US" altLang="zh-CN" sz="1800" dirty="0" err="1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APython</a:t>
                      </a:r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上）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571737">
                <a:tc vMerge="1"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下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Scratch</a:t>
                      </a:r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（下）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下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智能机器人（</a:t>
                      </a:r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Mixly For </a:t>
                      </a:r>
                      <a:r>
                        <a:rPr lang="en-US" altLang="zh-CN" sz="1800" dirty="0" err="1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APython</a:t>
                      </a:r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下）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737"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五年级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上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创意电子（</a:t>
                      </a:r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Mixly For Arduino</a:t>
                      </a:r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上）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rowSpan="2" gridSpan="3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备注：</a:t>
                      </a:r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3D</a:t>
                      </a:r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打印，激光雕刻等作为社团课程按需开设。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571737">
                <a:tc vMerge="1"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下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创意电子（</a:t>
                      </a:r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Mixly For Arduino</a:t>
                      </a:r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下）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584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文本框 57"/>
          <p:cNvSpPr txBox="1"/>
          <p:nvPr/>
        </p:nvSpPr>
        <p:spPr>
          <a:xfrm>
            <a:off x="6053798" y="-1561514"/>
            <a:ext cx="2486905" cy="11079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1400" b="1">
                <a:solidFill>
                  <a:schemeClr val="tx1">
                    <a:lumMod val="75000"/>
                    <a:lumOff val="25000"/>
                    <a:alpha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 smtClean="0">
                <a:solidFill>
                  <a:schemeClr val="accent6">
                    <a:alpha val="10000"/>
                  </a:schemeClr>
                </a:solidFill>
              </a:rPr>
              <a:t>5</a:t>
            </a:r>
            <a:endParaRPr lang="zh-CN" altLang="en-US" dirty="0">
              <a:solidFill>
                <a:schemeClr val="accent6">
                  <a:alpha val="10000"/>
                </a:schemeClr>
              </a:solidFill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2219326" y="2587726"/>
            <a:ext cx="84486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 smtClean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未来研究</a:t>
            </a:r>
            <a:endParaRPr lang="en-US" altLang="zh-CN" sz="7200" dirty="0" smtClean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  <a:p>
            <a:r>
              <a:rPr lang="en-US" altLang="zh-CN" sz="7200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	</a:t>
            </a:r>
            <a:r>
              <a:rPr lang="en-US" altLang="zh-CN" sz="6000" dirty="0" smtClean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——</a:t>
            </a:r>
            <a:r>
              <a:rPr lang="zh-CN" altLang="en-US" sz="6000" dirty="0" smtClean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编程教学为核心</a:t>
            </a:r>
            <a:endParaRPr lang="en-US" altLang="zh-CN" sz="6000" dirty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</p:txBody>
      </p:sp>
      <p:cxnSp>
        <p:nvCxnSpPr>
          <p:cNvPr id="60" name="直接连接符 59"/>
          <p:cNvCxnSpPr/>
          <p:nvPr/>
        </p:nvCxnSpPr>
        <p:spPr>
          <a:xfrm flipV="1">
            <a:off x="2100632" y="2544955"/>
            <a:ext cx="0" cy="1285875"/>
          </a:xfrm>
          <a:prstGeom prst="line">
            <a:avLst/>
          </a:prstGeom>
          <a:ln w="76200" cmpd="thickThin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77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图示 2"/>
          <p:cNvGraphicFramePr/>
          <p:nvPr>
            <p:extLst>
              <p:ext uri="{D42A27DB-BD31-4B8C-83A1-F6EECF244321}">
                <p14:modId xmlns:p14="http://schemas.microsoft.com/office/powerpoint/2010/main" val="15960836"/>
              </p:ext>
            </p:extLst>
          </p:nvPr>
        </p:nvGraphicFramePr>
        <p:xfrm>
          <a:off x="2114379" y="76085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5532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52709" y="2462326"/>
            <a:ext cx="11371098" cy="1474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8800" dirty="0">
                <a:solidFill>
                  <a:prstClr val="white"/>
                </a:solidFill>
                <a:latin typeface="汉仪国强行书W" panose="00020600040101010101" pitchFamily="18" charset="-122"/>
                <a:ea typeface="汉仪国强行书W" panose="00020600040101010101" pitchFamily="18" charset="-122"/>
              </a:rPr>
              <a:t>谢谢大家！</a:t>
            </a:r>
          </a:p>
        </p:txBody>
      </p:sp>
    </p:spTree>
    <p:extLst>
      <p:ext uri="{BB962C8B-B14F-4D97-AF65-F5344CB8AC3E}">
        <p14:creationId xmlns:p14="http://schemas.microsoft.com/office/powerpoint/2010/main" val="134267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000" b="37332"/>
          <a:stretch/>
        </p:blipFill>
        <p:spPr>
          <a:xfrm>
            <a:off x="2511489" y="375127"/>
            <a:ext cx="6657883" cy="619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05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980821" y="-2025748"/>
            <a:ext cx="2486905" cy="11079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1400" b="1">
                <a:solidFill>
                  <a:schemeClr val="tx1">
                    <a:lumMod val="75000"/>
                    <a:lumOff val="25000"/>
                    <a:alpha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>
                <a:solidFill>
                  <a:schemeClr val="accent6">
                    <a:alpha val="10000"/>
                  </a:schemeClr>
                </a:solidFill>
              </a:rPr>
              <a:t>1</a:t>
            </a:r>
            <a:endParaRPr lang="zh-CN" altLang="en-US" dirty="0">
              <a:solidFill>
                <a:schemeClr val="accent6">
                  <a:alpha val="10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76475" y="2587726"/>
            <a:ext cx="6191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创</a:t>
            </a:r>
            <a:r>
              <a:rPr lang="zh-CN" altLang="en-US" sz="7200" dirty="0" smtClean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客教育理念</a:t>
            </a:r>
            <a:endParaRPr lang="zh-CN" altLang="en-US" sz="7200" dirty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2100632" y="2544955"/>
            <a:ext cx="0" cy="1285875"/>
          </a:xfrm>
          <a:prstGeom prst="line">
            <a:avLst/>
          </a:prstGeom>
          <a:ln w="76200" cmpd="thickThin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6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files.speiyou.com/img/2013/10/23/132949_52675ecd34f2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623" y="986002"/>
            <a:ext cx="5466093" cy="463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imgsrc.baidu.com/forum/w%3D580/sign=7793fb82d000baa1ba2c47b37711b9b1/42a7d933c895d14345e5d24d72f082025baf07c8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35" y="986002"/>
            <a:ext cx="5078669" cy="463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635" y="5287537"/>
            <a:ext cx="5078669" cy="3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4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A2657AD2-104C-43A6-A93C-AB868F96EF70}"/>
              </a:ext>
            </a:extLst>
          </p:cNvPr>
          <p:cNvGrpSpPr/>
          <p:nvPr/>
        </p:nvGrpSpPr>
        <p:grpSpPr>
          <a:xfrm>
            <a:off x="1094619" y="4213071"/>
            <a:ext cx="9551591" cy="1740621"/>
            <a:chOff x="2611865" y="4342673"/>
            <a:chExt cx="7549326" cy="1375740"/>
          </a:xfrm>
        </p:grpSpPr>
        <p:pic>
          <p:nvPicPr>
            <p:cNvPr id="2" name="Picture 2" descr="http://maker.bnu.edu.cn/images/news/cwktzd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1865" y="4358026"/>
              <a:ext cx="2047522" cy="1360387"/>
            </a:xfrm>
            <a:prstGeom prst="roundRect">
              <a:avLst>
                <a:gd name="adj" fmla="val 8934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http://maker.bnu.edu.cn/images/dg_Arduino2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36" b="-426"/>
            <a:stretch/>
          </p:blipFill>
          <p:spPr bwMode="auto">
            <a:xfrm>
              <a:off x="8320781" y="4358026"/>
              <a:ext cx="1840410" cy="1360387"/>
            </a:xfrm>
            <a:prstGeom prst="roundRect">
              <a:avLst>
                <a:gd name="adj" fmla="val 8706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 descr="http://maker.bnu.edu.cn/images/dg_scratch1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21"/>
            <a:stretch/>
          </p:blipFill>
          <p:spPr bwMode="auto">
            <a:xfrm>
              <a:off x="5397167" y="4342673"/>
              <a:ext cx="1949843" cy="1375740"/>
            </a:xfrm>
            <a:prstGeom prst="roundRect">
              <a:avLst>
                <a:gd name="adj" fmla="val 7149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AB7C3FA2-AC2D-4BB2-AD70-503215CD61AE}"/>
              </a:ext>
            </a:extLst>
          </p:cNvPr>
          <p:cNvSpPr/>
          <p:nvPr/>
        </p:nvSpPr>
        <p:spPr>
          <a:xfrm>
            <a:off x="955393" y="1904006"/>
            <a:ext cx="10274334" cy="1832489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defTabSz="800100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3200" dirty="0">
                <a:solidFill>
                  <a:prstClr val="white">
                    <a:lumMod val="8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zh-CN" altLang="en-US" sz="32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</a:t>
            </a:r>
            <a:r>
              <a:rPr lang="zh-CN" altLang="en-US" sz="3200" dirty="0">
                <a:solidFill>
                  <a:prstClr val="white">
                    <a:lumMod val="8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的帮助下通过</a:t>
            </a:r>
            <a:r>
              <a:rPr lang="zh-CN" altLang="en-US" sz="32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课程和活动</a:t>
            </a:r>
            <a:r>
              <a:rPr lang="zh-CN" altLang="en-US" sz="3200" dirty="0">
                <a:solidFill>
                  <a:prstClr val="white">
                    <a:lumMod val="8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让学生从内心深处</a:t>
            </a:r>
            <a:r>
              <a:rPr lang="zh-CN" altLang="en-US" sz="32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享受创新与分享的快乐</a:t>
            </a:r>
            <a:r>
              <a:rPr lang="zh-CN" altLang="en-US" sz="3200" dirty="0">
                <a:solidFill>
                  <a:prstClr val="white">
                    <a:lumMod val="8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，进而形成</a:t>
            </a:r>
            <a:r>
              <a:rPr lang="zh-CN" altLang="en-US" sz="32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勇于创新、乐于分享、自信乐观</a:t>
            </a:r>
            <a:r>
              <a:rPr lang="zh-CN" altLang="en-US" sz="3200" dirty="0">
                <a:solidFill>
                  <a:prstClr val="white">
                    <a:lumMod val="8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的健康的人格，成就一个幸福的人生。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86B91001-D466-4492-85D3-EA6CC1C4BA09}"/>
              </a:ext>
            </a:extLst>
          </p:cNvPr>
          <p:cNvSpPr txBox="1"/>
          <p:nvPr/>
        </p:nvSpPr>
        <p:spPr>
          <a:xfrm>
            <a:off x="955393" y="923927"/>
            <a:ext cx="2462213" cy="58477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zh-CN" altLang="en-US" sz="3200" dirty="0" smtClean="0">
                <a:latin typeface="+mj-ea"/>
                <a:ea typeface="+mj-ea"/>
              </a:rPr>
              <a:t>创</a:t>
            </a:r>
            <a:r>
              <a:rPr lang="zh-CN" altLang="en-US" sz="3200" dirty="0">
                <a:latin typeface="+mj-ea"/>
                <a:ea typeface="+mj-ea"/>
              </a:rPr>
              <a:t>客</a:t>
            </a:r>
            <a:r>
              <a:rPr lang="zh-CN" altLang="en-US" sz="3200" dirty="0" smtClean="0">
                <a:latin typeface="+mj-ea"/>
                <a:ea typeface="+mj-ea"/>
              </a:rPr>
              <a:t>教育</a:t>
            </a:r>
            <a:r>
              <a:rPr lang="zh-CN" altLang="en-US" sz="3200" dirty="0">
                <a:latin typeface="+mj-ea"/>
                <a:ea typeface="+mj-ea"/>
              </a:rPr>
              <a:t>理念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E0A2E381-E13A-4699-8899-6912741D7D8E}"/>
              </a:ext>
            </a:extLst>
          </p:cNvPr>
          <p:cNvSpPr/>
          <p:nvPr/>
        </p:nvSpPr>
        <p:spPr>
          <a:xfrm>
            <a:off x="955393" y="1589316"/>
            <a:ext cx="771807" cy="10885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346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980821" y="-2025748"/>
            <a:ext cx="2486905" cy="11079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1400" b="1">
                <a:solidFill>
                  <a:schemeClr val="tx1">
                    <a:lumMod val="75000"/>
                    <a:lumOff val="25000"/>
                    <a:alpha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>
                <a:solidFill>
                  <a:schemeClr val="accent6">
                    <a:alpha val="10000"/>
                  </a:schemeClr>
                </a:solidFill>
              </a:rPr>
              <a:t>2</a:t>
            </a:r>
            <a:endParaRPr lang="zh-CN" altLang="en-US" dirty="0">
              <a:solidFill>
                <a:schemeClr val="accent6">
                  <a:alpha val="10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76475" y="2587726"/>
            <a:ext cx="6191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创</a:t>
            </a:r>
            <a:r>
              <a:rPr lang="zh-CN" altLang="en-US" sz="7200" dirty="0" smtClean="0"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客教育载体</a:t>
            </a:r>
            <a:endParaRPr lang="zh-CN" altLang="en-US" sz="7200" dirty="0"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2100632" y="2544955"/>
            <a:ext cx="0" cy="1285875"/>
          </a:xfrm>
          <a:prstGeom prst="line">
            <a:avLst/>
          </a:prstGeom>
          <a:ln w="76200" cmpd="thickThin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2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组合 57"/>
          <p:cNvGrpSpPr/>
          <p:nvPr/>
        </p:nvGrpSpPr>
        <p:grpSpPr>
          <a:xfrm>
            <a:off x="1175656" y="1446243"/>
            <a:ext cx="9971315" cy="4445151"/>
            <a:chOff x="-29509" y="638480"/>
            <a:chExt cx="12221510" cy="5383544"/>
          </a:xfrm>
        </p:grpSpPr>
        <p:grpSp>
          <p:nvGrpSpPr>
            <p:cNvPr id="2" name="组合 1"/>
            <p:cNvGrpSpPr/>
            <p:nvPr/>
          </p:nvGrpSpPr>
          <p:grpSpPr>
            <a:xfrm>
              <a:off x="1531370" y="638480"/>
              <a:ext cx="9058088" cy="5383544"/>
              <a:chOff x="1142091" y="1000084"/>
              <a:chExt cx="6799033" cy="4040907"/>
            </a:xfrm>
          </p:grpSpPr>
          <p:sp>
            <p:nvSpPr>
              <p:cNvPr id="3" name="任意多边形 2"/>
              <p:cNvSpPr/>
              <p:nvPr/>
            </p:nvSpPr>
            <p:spPr>
              <a:xfrm>
                <a:off x="1142091" y="1008544"/>
                <a:ext cx="1098526" cy="1612979"/>
              </a:xfrm>
              <a:custGeom>
                <a:avLst/>
                <a:gdLst>
                  <a:gd name="connsiteX0" fmla="*/ 0 w 1098526"/>
                  <a:gd name="connsiteY0" fmla="*/ 0 h 1612979"/>
                  <a:gd name="connsiteX1" fmla="*/ 1098526 w 1098526"/>
                  <a:gd name="connsiteY1" fmla="*/ 0 h 1612979"/>
                  <a:gd name="connsiteX2" fmla="*/ 1098526 w 1098526"/>
                  <a:gd name="connsiteY2" fmla="*/ 1612979 h 1612979"/>
                  <a:gd name="connsiteX3" fmla="*/ 0 w 1098526"/>
                  <a:gd name="connsiteY3" fmla="*/ 1612979 h 1612979"/>
                  <a:gd name="connsiteX4" fmla="*/ 0 w 1098526"/>
                  <a:gd name="connsiteY4" fmla="*/ 0 h 1612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8526" h="1612979">
                    <a:moveTo>
                      <a:pt x="0" y="0"/>
                    </a:moveTo>
                    <a:lnTo>
                      <a:pt x="1098526" y="0"/>
                    </a:lnTo>
                    <a:lnTo>
                      <a:pt x="1098526" y="1612979"/>
                    </a:lnTo>
                    <a:lnTo>
                      <a:pt x="0" y="161297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92024" tIns="192024" rIns="192024" bIns="192024" numCol="1" spcCol="1270" anchor="t" anchorCtr="0">
                <a:noAutofit/>
              </a:bodyPr>
              <a:lstStyle/>
              <a:p>
                <a:pPr algn="ctr" defTabSz="1200150"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CN" altLang="en-US" sz="2400" dirty="0">
                    <a:solidFill>
                      <a:schemeClr val="tx1"/>
                    </a:solidFill>
                    <a:latin typeface="方正小标宋简体" panose="03000509000000000000" pitchFamily="65" charset="-122"/>
                    <a:ea typeface="方正小标宋简体" panose="03000509000000000000" pitchFamily="65" charset="-122"/>
                  </a:rPr>
                  <a:t>创意搭建</a:t>
                </a:r>
              </a:p>
            </p:txBody>
          </p:sp>
          <p:sp>
            <p:nvSpPr>
              <p:cNvPr id="4" name="任意多边形 3"/>
              <p:cNvSpPr/>
              <p:nvPr/>
            </p:nvSpPr>
            <p:spPr>
              <a:xfrm>
                <a:off x="2203015" y="3428012"/>
                <a:ext cx="1098526" cy="1612979"/>
              </a:xfrm>
              <a:custGeom>
                <a:avLst/>
                <a:gdLst>
                  <a:gd name="connsiteX0" fmla="*/ 0 w 1098526"/>
                  <a:gd name="connsiteY0" fmla="*/ 0 h 1612979"/>
                  <a:gd name="connsiteX1" fmla="*/ 1098526 w 1098526"/>
                  <a:gd name="connsiteY1" fmla="*/ 0 h 1612979"/>
                  <a:gd name="connsiteX2" fmla="*/ 1098526 w 1098526"/>
                  <a:gd name="connsiteY2" fmla="*/ 1612979 h 1612979"/>
                  <a:gd name="connsiteX3" fmla="*/ 0 w 1098526"/>
                  <a:gd name="connsiteY3" fmla="*/ 1612979 h 1612979"/>
                  <a:gd name="connsiteX4" fmla="*/ 0 w 1098526"/>
                  <a:gd name="connsiteY4" fmla="*/ 0 h 1612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8526" h="1612979">
                    <a:moveTo>
                      <a:pt x="0" y="0"/>
                    </a:moveTo>
                    <a:lnTo>
                      <a:pt x="1098526" y="0"/>
                    </a:lnTo>
                    <a:lnTo>
                      <a:pt x="1098526" y="1612979"/>
                    </a:lnTo>
                    <a:lnTo>
                      <a:pt x="0" y="161297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92024" tIns="192024" rIns="192024" bIns="192024" numCol="1" spcCol="1270" anchor="b" anchorCtr="0">
                <a:noAutofit/>
              </a:bodyPr>
              <a:lstStyle/>
              <a:p>
                <a:pPr algn="ctr" defTabSz="1200150"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CN" altLang="en-US" sz="2400" dirty="0">
                    <a:solidFill>
                      <a:schemeClr val="tx1"/>
                    </a:solidFill>
                    <a:latin typeface="方正小标宋简体" panose="03000509000000000000" pitchFamily="65" charset="-122"/>
                    <a:ea typeface="方正小标宋简体" panose="03000509000000000000" pitchFamily="65" charset="-122"/>
                  </a:rPr>
                  <a:t>创意编程</a:t>
                </a:r>
              </a:p>
            </p:txBody>
          </p:sp>
          <p:sp>
            <p:nvSpPr>
              <p:cNvPr id="5" name="任意多边形 4"/>
              <p:cNvSpPr/>
              <p:nvPr/>
            </p:nvSpPr>
            <p:spPr>
              <a:xfrm>
                <a:off x="3407268" y="1008544"/>
                <a:ext cx="1098526" cy="1612979"/>
              </a:xfrm>
              <a:custGeom>
                <a:avLst/>
                <a:gdLst>
                  <a:gd name="connsiteX0" fmla="*/ 0 w 1098526"/>
                  <a:gd name="connsiteY0" fmla="*/ 0 h 1612979"/>
                  <a:gd name="connsiteX1" fmla="*/ 1098526 w 1098526"/>
                  <a:gd name="connsiteY1" fmla="*/ 0 h 1612979"/>
                  <a:gd name="connsiteX2" fmla="*/ 1098526 w 1098526"/>
                  <a:gd name="connsiteY2" fmla="*/ 1612979 h 1612979"/>
                  <a:gd name="connsiteX3" fmla="*/ 0 w 1098526"/>
                  <a:gd name="connsiteY3" fmla="*/ 1612979 h 1612979"/>
                  <a:gd name="connsiteX4" fmla="*/ 0 w 1098526"/>
                  <a:gd name="connsiteY4" fmla="*/ 0 h 1612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8526" h="1612979">
                    <a:moveTo>
                      <a:pt x="0" y="0"/>
                    </a:moveTo>
                    <a:lnTo>
                      <a:pt x="1098526" y="0"/>
                    </a:lnTo>
                    <a:lnTo>
                      <a:pt x="1098526" y="1612979"/>
                    </a:lnTo>
                    <a:lnTo>
                      <a:pt x="0" y="161297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92024" tIns="192024" rIns="192024" bIns="192024" numCol="1" spcCol="1270" anchor="t" anchorCtr="0">
                <a:noAutofit/>
              </a:bodyPr>
              <a:lstStyle/>
              <a:p>
                <a:pPr algn="ctr" defTabSz="1200150"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CN" altLang="en-US" sz="2400" dirty="0">
                    <a:solidFill>
                      <a:schemeClr val="tx1"/>
                    </a:solidFill>
                    <a:latin typeface="方正小标宋简体" panose="03000509000000000000" pitchFamily="65" charset="-122"/>
                    <a:ea typeface="方正小标宋简体" panose="03000509000000000000" pitchFamily="65" charset="-122"/>
                  </a:rPr>
                  <a:t>创意电子</a:t>
                </a:r>
              </a:p>
            </p:txBody>
          </p:sp>
          <p:sp>
            <p:nvSpPr>
              <p:cNvPr id="6" name="任意多边形 5"/>
              <p:cNvSpPr/>
              <p:nvPr/>
            </p:nvSpPr>
            <p:spPr>
              <a:xfrm>
                <a:off x="4572288" y="3414404"/>
                <a:ext cx="1098526" cy="1612979"/>
              </a:xfrm>
              <a:custGeom>
                <a:avLst/>
                <a:gdLst>
                  <a:gd name="connsiteX0" fmla="*/ 0 w 1098526"/>
                  <a:gd name="connsiteY0" fmla="*/ 0 h 1612979"/>
                  <a:gd name="connsiteX1" fmla="*/ 1098526 w 1098526"/>
                  <a:gd name="connsiteY1" fmla="*/ 0 h 1612979"/>
                  <a:gd name="connsiteX2" fmla="*/ 1098526 w 1098526"/>
                  <a:gd name="connsiteY2" fmla="*/ 1612979 h 1612979"/>
                  <a:gd name="connsiteX3" fmla="*/ 0 w 1098526"/>
                  <a:gd name="connsiteY3" fmla="*/ 1612979 h 1612979"/>
                  <a:gd name="connsiteX4" fmla="*/ 0 w 1098526"/>
                  <a:gd name="connsiteY4" fmla="*/ 0 h 1612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8526" h="1612979">
                    <a:moveTo>
                      <a:pt x="0" y="0"/>
                    </a:moveTo>
                    <a:lnTo>
                      <a:pt x="1098526" y="0"/>
                    </a:lnTo>
                    <a:lnTo>
                      <a:pt x="1098526" y="1612979"/>
                    </a:lnTo>
                    <a:lnTo>
                      <a:pt x="0" y="161297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92024" tIns="192024" rIns="192024" bIns="192024" numCol="1" spcCol="1270" anchor="b" anchorCtr="0">
                <a:noAutofit/>
              </a:bodyPr>
              <a:lstStyle/>
              <a:p>
                <a:pPr algn="ctr" defTabSz="1200150"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CN" altLang="en-US" sz="2400" dirty="0">
                    <a:solidFill>
                      <a:schemeClr val="tx1"/>
                    </a:solidFill>
                    <a:latin typeface="方正小标宋简体" panose="03000509000000000000" pitchFamily="65" charset="-122"/>
                    <a:ea typeface="方正小标宋简体" panose="03000509000000000000" pitchFamily="65" charset="-122"/>
                  </a:rPr>
                  <a:t>创意设计</a:t>
                </a:r>
              </a:p>
            </p:txBody>
          </p:sp>
          <p:sp>
            <p:nvSpPr>
              <p:cNvPr id="7" name="任意多边形 6"/>
              <p:cNvSpPr/>
              <p:nvPr/>
            </p:nvSpPr>
            <p:spPr>
              <a:xfrm>
                <a:off x="5754847" y="1000084"/>
                <a:ext cx="1098526" cy="1612979"/>
              </a:xfrm>
              <a:custGeom>
                <a:avLst/>
                <a:gdLst>
                  <a:gd name="connsiteX0" fmla="*/ 0 w 1098526"/>
                  <a:gd name="connsiteY0" fmla="*/ 0 h 1612979"/>
                  <a:gd name="connsiteX1" fmla="*/ 1098526 w 1098526"/>
                  <a:gd name="connsiteY1" fmla="*/ 0 h 1612979"/>
                  <a:gd name="connsiteX2" fmla="*/ 1098526 w 1098526"/>
                  <a:gd name="connsiteY2" fmla="*/ 1612979 h 1612979"/>
                  <a:gd name="connsiteX3" fmla="*/ 0 w 1098526"/>
                  <a:gd name="connsiteY3" fmla="*/ 1612979 h 1612979"/>
                  <a:gd name="connsiteX4" fmla="*/ 0 w 1098526"/>
                  <a:gd name="connsiteY4" fmla="*/ 0 h 1612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8526" h="1612979">
                    <a:moveTo>
                      <a:pt x="0" y="0"/>
                    </a:moveTo>
                    <a:lnTo>
                      <a:pt x="1098526" y="0"/>
                    </a:lnTo>
                    <a:lnTo>
                      <a:pt x="1098526" y="1612979"/>
                    </a:lnTo>
                    <a:lnTo>
                      <a:pt x="0" y="161297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92024" tIns="192024" rIns="192024" bIns="192024" numCol="1" spcCol="1270" anchor="t" anchorCtr="0">
                <a:noAutofit/>
              </a:bodyPr>
              <a:lstStyle/>
              <a:p>
                <a:pPr algn="ctr" defTabSz="1200150"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CN" altLang="en-US" sz="2400" dirty="0">
                    <a:solidFill>
                      <a:schemeClr val="tx1"/>
                    </a:solidFill>
                    <a:latin typeface="方正小标宋简体" panose="03000509000000000000" pitchFamily="65" charset="-122"/>
                    <a:ea typeface="方正小标宋简体" panose="03000509000000000000" pitchFamily="65" charset="-122"/>
                  </a:rPr>
                  <a:t>创意机器</a:t>
                </a:r>
              </a:p>
            </p:txBody>
          </p:sp>
          <p:sp>
            <p:nvSpPr>
              <p:cNvPr id="8" name="任意多边形 7"/>
              <p:cNvSpPr/>
              <p:nvPr/>
            </p:nvSpPr>
            <p:spPr>
              <a:xfrm>
                <a:off x="6842598" y="3428012"/>
                <a:ext cx="1098526" cy="1612979"/>
              </a:xfrm>
              <a:custGeom>
                <a:avLst/>
                <a:gdLst>
                  <a:gd name="connsiteX0" fmla="*/ 0 w 1098526"/>
                  <a:gd name="connsiteY0" fmla="*/ 0 h 1612979"/>
                  <a:gd name="connsiteX1" fmla="*/ 1098526 w 1098526"/>
                  <a:gd name="connsiteY1" fmla="*/ 0 h 1612979"/>
                  <a:gd name="connsiteX2" fmla="*/ 1098526 w 1098526"/>
                  <a:gd name="connsiteY2" fmla="*/ 1612979 h 1612979"/>
                  <a:gd name="connsiteX3" fmla="*/ 0 w 1098526"/>
                  <a:gd name="connsiteY3" fmla="*/ 1612979 h 1612979"/>
                  <a:gd name="connsiteX4" fmla="*/ 0 w 1098526"/>
                  <a:gd name="connsiteY4" fmla="*/ 0 h 1612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8526" h="1612979">
                    <a:moveTo>
                      <a:pt x="0" y="0"/>
                    </a:moveTo>
                    <a:lnTo>
                      <a:pt x="1098526" y="0"/>
                    </a:lnTo>
                    <a:lnTo>
                      <a:pt x="1098526" y="1612979"/>
                    </a:lnTo>
                    <a:lnTo>
                      <a:pt x="0" y="161297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92024" tIns="192024" rIns="192024" bIns="192024" numCol="1" spcCol="1270" anchor="b" anchorCtr="0">
                <a:noAutofit/>
              </a:bodyPr>
              <a:lstStyle/>
              <a:p>
                <a:pPr algn="ctr" defTabSz="1200150"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CN" altLang="en-US" sz="2400" dirty="0">
                    <a:solidFill>
                      <a:schemeClr val="tx1"/>
                    </a:solidFill>
                    <a:latin typeface="方正小标宋简体" panose="03000509000000000000" pitchFamily="65" charset="-122"/>
                    <a:ea typeface="方正小标宋简体" panose="03000509000000000000" pitchFamily="65" charset="-122"/>
                  </a:rPr>
                  <a:t>创意展示</a:t>
                </a:r>
              </a:p>
            </p:txBody>
          </p:sp>
        </p:grpSp>
        <p:cxnSp>
          <p:nvCxnSpPr>
            <p:cNvPr id="9" name="Straight Connector 144"/>
            <p:cNvCxnSpPr/>
            <p:nvPr/>
          </p:nvCxnSpPr>
          <p:spPr>
            <a:xfrm flipH="1">
              <a:off x="1750320" y="2069944"/>
              <a:ext cx="0" cy="937217"/>
            </a:xfrm>
            <a:prstGeom prst="line">
              <a:avLst/>
            </a:prstGeom>
            <a:ln w="3175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44"/>
            <p:cNvCxnSpPr/>
            <p:nvPr/>
          </p:nvCxnSpPr>
          <p:spPr>
            <a:xfrm flipH="1">
              <a:off x="4823721" y="2069944"/>
              <a:ext cx="0" cy="937217"/>
            </a:xfrm>
            <a:prstGeom prst="line">
              <a:avLst/>
            </a:prstGeom>
            <a:ln w="3175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44"/>
            <p:cNvCxnSpPr/>
            <p:nvPr/>
          </p:nvCxnSpPr>
          <p:spPr>
            <a:xfrm flipH="1">
              <a:off x="7897123" y="2069944"/>
              <a:ext cx="0" cy="937217"/>
            </a:xfrm>
            <a:prstGeom prst="line">
              <a:avLst/>
            </a:prstGeom>
            <a:ln w="3175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44"/>
            <p:cNvCxnSpPr/>
            <p:nvPr/>
          </p:nvCxnSpPr>
          <p:spPr>
            <a:xfrm flipH="1" flipV="1">
              <a:off x="9462043" y="3649632"/>
              <a:ext cx="0" cy="937217"/>
            </a:xfrm>
            <a:prstGeom prst="line">
              <a:avLst/>
            </a:prstGeom>
            <a:ln w="3175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44"/>
            <p:cNvCxnSpPr/>
            <p:nvPr/>
          </p:nvCxnSpPr>
          <p:spPr>
            <a:xfrm flipH="1" flipV="1">
              <a:off x="6330527" y="3649632"/>
              <a:ext cx="0" cy="937217"/>
            </a:xfrm>
            <a:prstGeom prst="line">
              <a:avLst/>
            </a:prstGeom>
            <a:ln w="3175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44"/>
            <p:cNvCxnSpPr/>
            <p:nvPr/>
          </p:nvCxnSpPr>
          <p:spPr>
            <a:xfrm flipH="1" flipV="1">
              <a:off x="3257126" y="3649632"/>
              <a:ext cx="0" cy="937217"/>
            </a:xfrm>
            <a:prstGeom prst="line">
              <a:avLst/>
            </a:prstGeom>
            <a:ln w="3175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21"/>
            <p:cNvSpPr/>
            <p:nvPr/>
          </p:nvSpPr>
          <p:spPr>
            <a:xfrm>
              <a:off x="9805" y="3007161"/>
              <a:ext cx="12182196" cy="646610"/>
            </a:xfrm>
            <a:prstGeom prst="rect">
              <a:avLst/>
            </a:prstGeom>
            <a:gradFill>
              <a:gsLst>
                <a:gs pos="0">
                  <a:srgbClr val="1D4380"/>
                </a:gs>
                <a:gs pos="30000">
                  <a:srgbClr val="289FD7"/>
                </a:gs>
                <a:gs pos="100000">
                  <a:srgbClr val="FFB900"/>
                </a:gs>
                <a:gs pos="78000">
                  <a:srgbClr val="BDCD2C"/>
                </a:gs>
                <a:gs pos="57000">
                  <a:srgbClr val="80B940"/>
                </a:gs>
              </a:gsLst>
              <a:lin ang="0" scaled="1"/>
            </a:gradFill>
            <a:ln>
              <a:noFill/>
            </a:ln>
            <a:effectLst>
              <a:innerShdw blurRad="190500">
                <a:schemeClr val="bg1"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2597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-29509" y="3084442"/>
              <a:ext cx="12182196" cy="484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atin typeface="方正小标宋简体" panose="03000509000000000000" pitchFamily="65" charset="-122"/>
                  <a:ea typeface="方正小标宋简体" panose="03000509000000000000" pitchFamily="65" charset="-122"/>
                </a:rPr>
                <a:t>Lego</a:t>
              </a:r>
              <a:r>
                <a:rPr lang="zh-CN" altLang="en-US" sz="2000" dirty="0">
                  <a:latin typeface="方正小标宋简体" panose="03000509000000000000" pitchFamily="65" charset="-122"/>
                  <a:ea typeface="方正小标宋简体" panose="03000509000000000000" pitchFamily="65" charset="-122"/>
                </a:rPr>
                <a:t>，</a:t>
              </a:r>
              <a:r>
                <a:rPr lang="en-US" altLang="zh-CN" sz="2000" dirty="0">
                  <a:latin typeface="方正小标宋简体" panose="03000509000000000000" pitchFamily="65" charset="-122"/>
                  <a:ea typeface="方正小标宋简体" panose="03000509000000000000" pitchFamily="65" charset="-122"/>
                </a:rPr>
                <a:t>Scratch</a:t>
              </a:r>
              <a:r>
                <a:rPr lang="zh-CN" altLang="en-US" sz="2000" dirty="0">
                  <a:latin typeface="方正小标宋简体" panose="03000509000000000000" pitchFamily="65" charset="-122"/>
                  <a:ea typeface="方正小标宋简体" panose="03000509000000000000" pitchFamily="65" charset="-122"/>
                </a:rPr>
                <a:t>，</a:t>
              </a:r>
              <a:r>
                <a:rPr lang="en-US" altLang="zh-CN" sz="2000" dirty="0">
                  <a:latin typeface="方正小标宋简体" panose="03000509000000000000" pitchFamily="65" charset="-122"/>
                  <a:ea typeface="方正小标宋简体" panose="03000509000000000000" pitchFamily="65" charset="-122"/>
                </a:rPr>
                <a:t> App Inventor </a:t>
              </a:r>
              <a:r>
                <a:rPr lang="zh-CN" altLang="en-US" sz="2000" dirty="0">
                  <a:latin typeface="方正小标宋简体" panose="03000509000000000000" pitchFamily="65" charset="-122"/>
                  <a:ea typeface="方正小标宋简体" panose="03000509000000000000" pitchFamily="65" charset="-122"/>
                </a:rPr>
                <a:t>，</a:t>
              </a:r>
              <a:r>
                <a:rPr lang="en-US" altLang="zh-CN" sz="2000" dirty="0">
                  <a:latin typeface="方正小标宋简体" panose="03000509000000000000" pitchFamily="65" charset="-122"/>
                  <a:ea typeface="方正小标宋简体" panose="03000509000000000000" pitchFamily="65" charset="-122"/>
                </a:rPr>
                <a:t>Arduino</a:t>
              </a:r>
              <a:r>
                <a:rPr lang="zh-CN" altLang="en-US" sz="2000" dirty="0">
                  <a:latin typeface="方正小标宋简体" panose="03000509000000000000" pitchFamily="65" charset="-122"/>
                  <a:ea typeface="方正小标宋简体" panose="03000509000000000000" pitchFamily="65" charset="-122"/>
                </a:rPr>
                <a:t>，</a:t>
              </a:r>
              <a:r>
                <a:rPr lang="en-US" altLang="zh-CN" sz="2000" dirty="0">
                  <a:latin typeface="方正小标宋简体" panose="03000509000000000000" pitchFamily="65" charset="-122"/>
                  <a:ea typeface="方正小标宋简体" panose="03000509000000000000" pitchFamily="65" charset="-122"/>
                </a:rPr>
                <a:t>Mixly</a:t>
              </a:r>
              <a:r>
                <a:rPr lang="zh-CN" altLang="en-US" sz="2000" dirty="0">
                  <a:latin typeface="方正小标宋简体" panose="03000509000000000000" pitchFamily="65" charset="-122"/>
                  <a:ea typeface="方正小标宋简体" panose="03000509000000000000" pitchFamily="65" charset="-122"/>
                </a:rPr>
                <a:t>，</a:t>
              </a:r>
              <a:r>
                <a:rPr lang="en-US" altLang="zh-CN" sz="2000" dirty="0" err="1">
                  <a:latin typeface="方正小标宋简体" panose="03000509000000000000" pitchFamily="65" charset="-122"/>
                  <a:ea typeface="方正小标宋简体" panose="03000509000000000000" pitchFamily="65" charset="-122"/>
                </a:rPr>
                <a:t>SketchUp</a:t>
              </a:r>
              <a:r>
                <a:rPr lang="zh-CN" altLang="en-US" sz="2000" dirty="0">
                  <a:latin typeface="方正小标宋简体" panose="03000509000000000000" pitchFamily="65" charset="-122"/>
                  <a:ea typeface="方正小标宋简体" panose="03000509000000000000" pitchFamily="65" charset="-122"/>
                </a:rPr>
                <a:t>，</a:t>
              </a:r>
              <a:r>
                <a:rPr lang="en-US" altLang="zh-CN" sz="2000" dirty="0">
                  <a:latin typeface="方正小标宋简体" panose="03000509000000000000" pitchFamily="65" charset="-122"/>
                  <a:ea typeface="方正小标宋简体" panose="03000509000000000000" pitchFamily="65" charset="-122"/>
                </a:rPr>
                <a:t>PPT…</a:t>
              </a:r>
              <a:endParaRPr lang="zh-CN" altLang="en-US" sz="2000" dirty="0">
                <a:latin typeface="方正小标宋简体" panose="03000509000000000000" pitchFamily="65" charset="-122"/>
                <a:ea typeface="方正小标宋简体" panose="03000509000000000000" pitchFamily="65" charset="-122"/>
              </a:endParaRPr>
            </a:p>
          </p:txBody>
        </p:sp>
        <p:pic>
          <p:nvPicPr>
            <p:cNvPr id="17" name="Picture 36" descr="C:\Users\Sarah\Documents\_SSD_Business\Clients\BridgePartners\1278_Azure deck_McKenzie\_PPT deck\Art\finger print3.png"/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9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070" y="1125653"/>
              <a:ext cx="763251" cy="763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组合 17"/>
            <p:cNvGrpSpPr/>
            <p:nvPr/>
          </p:nvGrpSpPr>
          <p:grpSpPr>
            <a:xfrm>
              <a:off x="2466261" y="4947998"/>
              <a:ext cx="710439" cy="509084"/>
              <a:chOff x="2102270" y="2744604"/>
              <a:chExt cx="533258" cy="382120"/>
            </a:xfrm>
          </p:grpSpPr>
          <p:sp>
            <p:nvSpPr>
              <p:cNvPr id="19" name="Freeform 481"/>
              <p:cNvSpPr>
                <a:spLocks noEditPoints="1"/>
              </p:cNvSpPr>
              <p:nvPr/>
            </p:nvSpPr>
            <p:spPr bwMode="auto">
              <a:xfrm>
                <a:off x="2102270" y="2744604"/>
                <a:ext cx="430599" cy="382120"/>
              </a:xfrm>
              <a:custGeom>
                <a:avLst/>
                <a:gdLst>
                  <a:gd name="T0" fmla="*/ 181 w 187"/>
                  <a:gd name="T1" fmla="*/ 0 h 166"/>
                  <a:gd name="T2" fmla="*/ 6 w 187"/>
                  <a:gd name="T3" fmla="*/ 0 h 166"/>
                  <a:gd name="T4" fmla="*/ 0 w 187"/>
                  <a:gd name="T5" fmla="*/ 6 h 166"/>
                  <a:gd name="T6" fmla="*/ 0 w 187"/>
                  <a:gd name="T7" fmla="*/ 160 h 166"/>
                  <a:gd name="T8" fmla="*/ 6 w 187"/>
                  <a:gd name="T9" fmla="*/ 166 h 166"/>
                  <a:gd name="T10" fmla="*/ 181 w 187"/>
                  <a:gd name="T11" fmla="*/ 166 h 166"/>
                  <a:gd name="T12" fmla="*/ 187 w 187"/>
                  <a:gd name="T13" fmla="*/ 160 h 166"/>
                  <a:gd name="T14" fmla="*/ 187 w 187"/>
                  <a:gd name="T15" fmla="*/ 6 h 166"/>
                  <a:gd name="T16" fmla="*/ 181 w 187"/>
                  <a:gd name="T17" fmla="*/ 0 h 166"/>
                  <a:gd name="T18" fmla="*/ 144 w 187"/>
                  <a:gd name="T19" fmla="*/ 13 h 166"/>
                  <a:gd name="T20" fmla="*/ 152 w 187"/>
                  <a:gd name="T21" fmla="*/ 20 h 166"/>
                  <a:gd name="T22" fmla="*/ 144 w 187"/>
                  <a:gd name="T23" fmla="*/ 28 h 166"/>
                  <a:gd name="T24" fmla="*/ 136 w 187"/>
                  <a:gd name="T25" fmla="*/ 20 h 166"/>
                  <a:gd name="T26" fmla="*/ 144 w 187"/>
                  <a:gd name="T27" fmla="*/ 13 h 166"/>
                  <a:gd name="T28" fmla="*/ 121 w 187"/>
                  <a:gd name="T29" fmla="*/ 13 h 166"/>
                  <a:gd name="T30" fmla="*/ 129 w 187"/>
                  <a:gd name="T31" fmla="*/ 20 h 166"/>
                  <a:gd name="T32" fmla="*/ 121 w 187"/>
                  <a:gd name="T33" fmla="*/ 28 h 166"/>
                  <a:gd name="T34" fmla="*/ 113 w 187"/>
                  <a:gd name="T35" fmla="*/ 20 h 166"/>
                  <a:gd name="T36" fmla="*/ 121 w 187"/>
                  <a:gd name="T37" fmla="*/ 13 h 166"/>
                  <a:gd name="T38" fmla="*/ 175 w 187"/>
                  <a:gd name="T39" fmla="*/ 154 h 166"/>
                  <a:gd name="T40" fmla="*/ 12 w 187"/>
                  <a:gd name="T41" fmla="*/ 154 h 166"/>
                  <a:gd name="T42" fmla="*/ 12 w 187"/>
                  <a:gd name="T43" fmla="*/ 41 h 166"/>
                  <a:gd name="T44" fmla="*/ 175 w 187"/>
                  <a:gd name="T45" fmla="*/ 41 h 166"/>
                  <a:gd name="T46" fmla="*/ 175 w 187"/>
                  <a:gd name="T47" fmla="*/ 154 h 166"/>
                  <a:gd name="T48" fmla="*/ 168 w 187"/>
                  <a:gd name="T49" fmla="*/ 28 h 166"/>
                  <a:gd name="T50" fmla="*/ 160 w 187"/>
                  <a:gd name="T51" fmla="*/ 20 h 166"/>
                  <a:gd name="T52" fmla="*/ 168 w 187"/>
                  <a:gd name="T53" fmla="*/ 13 h 166"/>
                  <a:gd name="T54" fmla="*/ 175 w 187"/>
                  <a:gd name="T55" fmla="*/ 20 h 166"/>
                  <a:gd name="T56" fmla="*/ 168 w 187"/>
                  <a:gd name="T57" fmla="*/ 28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87" h="166">
                    <a:moveTo>
                      <a:pt x="181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0" y="163"/>
                      <a:pt x="3" y="166"/>
                      <a:pt x="6" y="166"/>
                    </a:cubicBezTo>
                    <a:cubicBezTo>
                      <a:pt x="181" y="166"/>
                      <a:pt x="181" y="166"/>
                      <a:pt x="181" y="166"/>
                    </a:cubicBezTo>
                    <a:cubicBezTo>
                      <a:pt x="185" y="166"/>
                      <a:pt x="187" y="163"/>
                      <a:pt x="187" y="160"/>
                    </a:cubicBezTo>
                    <a:cubicBezTo>
                      <a:pt x="187" y="6"/>
                      <a:pt x="187" y="6"/>
                      <a:pt x="187" y="6"/>
                    </a:cubicBezTo>
                    <a:cubicBezTo>
                      <a:pt x="187" y="2"/>
                      <a:pt x="185" y="0"/>
                      <a:pt x="181" y="0"/>
                    </a:cubicBezTo>
                    <a:close/>
                    <a:moveTo>
                      <a:pt x="144" y="13"/>
                    </a:moveTo>
                    <a:cubicBezTo>
                      <a:pt x="149" y="13"/>
                      <a:pt x="152" y="16"/>
                      <a:pt x="152" y="20"/>
                    </a:cubicBezTo>
                    <a:cubicBezTo>
                      <a:pt x="152" y="25"/>
                      <a:pt x="149" y="28"/>
                      <a:pt x="144" y="28"/>
                    </a:cubicBezTo>
                    <a:cubicBezTo>
                      <a:pt x="140" y="28"/>
                      <a:pt x="136" y="25"/>
                      <a:pt x="136" y="20"/>
                    </a:cubicBezTo>
                    <a:cubicBezTo>
                      <a:pt x="136" y="16"/>
                      <a:pt x="140" y="13"/>
                      <a:pt x="144" y="13"/>
                    </a:cubicBezTo>
                    <a:close/>
                    <a:moveTo>
                      <a:pt x="121" y="13"/>
                    </a:moveTo>
                    <a:cubicBezTo>
                      <a:pt x="125" y="13"/>
                      <a:pt x="129" y="16"/>
                      <a:pt x="129" y="20"/>
                    </a:cubicBezTo>
                    <a:cubicBezTo>
                      <a:pt x="129" y="25"/>
                      <a:pt x="125" y="28"/>
                      <a:pt x="121" y="28"/>
                    </a:cubicBezTo>
                    <a:cubicBezTo>
                      <a:pt x="117" y="28"/>
                      <a:pt x="113" y="25"/>
                      <a:pt x="113" y="20"/>
                    </a:cubicBezTo>
                    <a:cubicBezTo>
                      <a:pt x="113" y="16"/>
                      <a:pt x="117" y="13"/>
                      <a:pt x="121" y="13"/>
                    </a:cubicBezTo>
                    <a:close/>
                    <a:moveTo>
                      <a:pt x="175" y="154"/>
                    </a:moveTo>
                    <a:cubicBezTo>
                      <a:pt x="12" y="154"/>
                      <a:pt x="12" y="154"/>
                      <a:pt x="12" y="154"/>
                    </a:cubicBezTo>
                    <a:cubicBezTo>
                      <a:pt x="12" y="41"/>
                      <a:pt x="12" y="41"/>
                      <a:pt x="12" y="41"/>
                    </a:cubicBezTo>
                    <a:cubicBezTo>
                      <a:pt x="175" y="41"/>
                      <a:pt x="175" y="41"/>
                      <a:pt x="175" y="41"/>
                    </a:cubicBezTo>
                    <a:lnTo>
                      <a:pt x="175" y="154"/>
                    </a:lnTo>
                    <a:close/>
                    <a:moveTo>
                      <a:pt x="168" y="28"/>
                    </a:moveTo>
                    <a:cubicBezTo>
                      <a:pt x="163" y="28"/>
                      <a:pt x="160" y="25"/>
                      <a:pt x="160" y="20"/>
                    </a:cubicBezTo>
                    <a:cubicBezTo>
                      <a:pt x="160" y="16"/>
                      <a:pt x="163" y="13"/>
                      <a:pt x="168" y="13"/>
                    </a:cubicBezTo>
                    <a:cubicBezTo>
                      <a:pt x="172" y="13"/>
                      <a:pt x="175" y="16"/>
                      <a:pt x="175" y="20"/>
                    </a:cubicBezTo>
                    <a:cubicBezTo>
                      <a:pt x="175" y="25"/>
                      <a:pt x="172" y="28"/>
                      <a:pt x="168" y="28"/>
                    </a:cubicBezTo>
                    <a:close/>
                  </a:path>
                </a:pathLst>
              </a:custGeom>
              <a:solidFill>
                <a:srgbClr val="2692CA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" name="Freeform 482"/>
              <p:cNvSpPr>
                <a:spLocks/>
              </p:cNvSpPr>
              <p:nvPr/>
            </p:nvSpPr>
            <p:spPr bwMode="auto">
              <a:xfrm>
                <a:off x="2398841" y="3004104"/>
                <a:ext cx="37072" cy="39923"/>
              </a:xfrm>
              <a:custGeom>
                <a:avLst/>
                <a:gdLst>
                  <a:gd name="T0" fmla="*/ 4 w 13"/>
                  <a:gd name="T1" fmla="*/ 0 h 14"/>
                  <a:gd name="T2" fmla="*/ 3 w 13"/>
                  <a:gd name="T3" fmla="*/ 0 h 14"/>
                  <a:gd name="T4" fmla="*/ 0 w 13"/>
                  <a:gd name="T5" fmla="*/ 14 h 14"/>
                  <a:gd name="T6" fmla="*/ 13 w 13"/>
                  <a:gd name="T7" fmla="*/ 10 h 14"/>
                  <a:gd name="T8" fmla="*/ 13 w 13"/>
                  <a:gd name="T9" fmla="*/ 9 h 14"/>
                  <a:gd name="T10" fmla="*/ 4 w 13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4">
                    <a:moveTo>
                      <a:pt x="4" y="0"/>
                    </a:moveTo>
                    <a:lnTo>
                      <a:pt x="3" y="0"/>
                    </a:lnTo>
                    <a:lnTo>
                      <a:pt x="0" y="14"/>
                    </a:lnTo>
                    <a:lnTo>
                      <a:pt x="13" y="10"/>
                    </a:lnTo>
                    <a:lnTo>
                      <a:pt x="13" y="9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2692CA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" name="Freeform 483"/>
              <p:cNvSpPr>
                <a:spLocks/>
              </p:cNvSpPr>
              <p:nvPr/>
            </p:nvSpPr>
            <p:spPr bwMode="auto">
              <a:xfrm>
                <a:off x="2555682" y="2807340"/>
                <a:ext cx="79846" cy="76995"/>
              </a:xfrm>
              <a:custGeom>
                <a:avLst/>
                <a:gdLst>
                  <a:gd name="T0" fmla="*/ 25 w 34"/>
                  <a:gd name="T1" fmla="*/ 33 h 33"/>
                  <a:gd name="T2" fmla="*/ 31 w 34"/>
                  <a:gd name="T3" fmla="*/ 26 h 33"/>
                  <a:gd name="T4" fmla="*/ 31 w 34"/>
                  <a:gd name="T5" fmla="*/ 18 h 33"/>
                  <a:gd name="T6" fmla="*/ 15 w 34"/>
                  <a:gd name="T7" fmla="*/ 2 h 33"/>
                  <a:gd name="T8" fmla="*/ 7 w 34"/>
                  <a:gd name="T9" fmla="*/ 2 h 33"/>
                  <a:gd name="T10" fmla="*/ 0 w 34"/>
                  <a:gd name="T11" fmla="*/ 8 h 33"/>
                  <a:gd name="T12" fmla="*/ 25 w 34"/>
                  <a:gd name="T1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33">
                    <a:moveTo>
                      <a:pt x="25" y="33"/>
                    </a:moveTo>
                    <a:cubicBezTo>
                      <a:pt x="31" y="26"/>
                      <a:pt x="31" y="26"/>
                      <a:pt x="31" y="26"/>
                    </a:cubicBezTo>
                    <a:cubicBezTo>
                      <a:pt x="34" y="24"/>
                      <a:pt x="34" y="21"/>
                      <a:pt x="31" y="18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2" y="0"/>
                      <a:pt x="9" y="0"/>
                      <a:pt x="7" y="2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25" y="33"/>
                    </a:lnTo>
                    <a:close/>
                  </a:path>
                </a:pathLst>
              </a:custGeom>
              <a:solidFill>
                <a:srgbClr val="2692CA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" name="Freeform 484"/>
              <p:cNvSpPr>
                <a:spLocks/>
              </p:cNvSpPr>
              <p:nvPr/>
            </p:nvSpPr>
            <p:spPr bwMode="auto">
              <a:xfrm>
                <a:off x="2427357" y="2833006"/>
                <a:ext cx="179655" cy="179655"/>
              </a:xfrm>
              <a:custGeom>
                <a:avLst/>
                <a:gdLst>
                  <a:gd name="T0" fmla="*/ 54 w 78"/>
                  <a:gd name="T1" fmla="*/ 0 h 78"/>
                  <a:gd name="T2" fmla="*/ 53 w 78"/>
                  <a:gd name="T3" fmla="*/ 0 h 78"/>
                  <a:gd name="T4" fmla="*/ 2 w 78"/>
                  <a:gd name="T5" fmla="*/ 51 h 78"/>
                  <a:gd name="T6" fmla="*/ 2 w 78"/>
                  <a:gd name="T7" fmla="*/ 60 h 78"/>
                  <a:gd name="T8" fmla="*/ 3 w 78"/>
                  <a:gd name="T9" fmla="*/ 60 h 78"/>
                  <a:gd name="T10" fmla="*/ 9 w 78"/>
                  <a:gd name="T11" fmla="*/ 62 h 78"/>
                  <a:gd name="T12" fmla="*/ 10 w 78"/>
                  <a:gd name="T13" fmla="*/ 67 h 78"/>
                  <a:gd name="T14" fmla="*/ 11 w 78"/>
                  <a:gd name="T15" fmla="*/ 68 h 78"/>
                  <a:gd name="T16" fmla="*/ 17 w 78"/>
                  <a:gd name="T17" fmla="*/ 69 h 78"/>
                  <a:gd name="T18" fmla="*/ 18 w 78"/>
                  <a:gd name="T19" fmla="*/ 75 h 78"/>
                  <a:gd name="T20" fmla="*/ 18 w 78"/>
                  <a:gd name="T21" fmla="*/ 76 h 78"/>
                  <a:gd name="T22" fmla="*/ 27 w 78"/>
                  <a:gd name="T23" fmla="*/ 76 h 78"/>
                  <a:gd name="T24" fmla="*/ 78 w 78"/>
                  <a:gd name="T25" fmla="*/ 25 h 78"/>
                  <a:gd name="T26" fmla="*/ 78 w 78"/>
                  <a:gd name="T27" fmla="*/ 24 h 78"/>
                  <a:gd name="T28" fmla="*/ 54 w 78"/>
                  <a:gd name="T2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8" h="78">
                    <a:moveTo>
                      <a:pt x="54" y="0"/>
                    </a:moveTo>
                    <a:cubicBezTo>
                      <a:pt x="54" y="0"/>
                      <a:pt x="53" y="0"/>
                      <a:pt x="53" y="0"/>
                    </a:cubicBezTo>
                    <a:cubicBezTo>
                      <a:pt x="2" y="51"/>
                      <a:pt x="2" y="51"/>
                      <a:pt x="2" y="51"/>
                    </a:cubicBezTo>
                    <a:cubicBezTo>
                      <a:pt x="0" y="53"/>
                      <a:pt x="0" y="57"/>
                      <a:pt x="2" y="60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4" y="62"/>
                      <a:pt x="7" y="62"/>
                      <a:pt x="9" y="62"/>
                    </a:cubicBezTo>
                    <a:cubicBezTo>
                      <a:pt x="8" y="64"/>
                      <a:pt x="8" y="66"/>
                      <a:pt x="10" y="67"/>
                    </a:cubicBezTo>
                    <a:cubicBezTo>
                      <a:pt x="11" y="68"/>
                      <a:pt x="11" y="68"/>
                      <a:pt x="11" y="68"/>
                    </a:cubicBezTo>
                    <a:cubicBezTo>
                      <a:pt x="12" y="70"/>
                      <a:pt x="15" y="70"/>
                      <a:pt x="17" y="69"/>
                    </a:cubicBezTo>
                    <a:cubicBezTo>
                      <a:pt x="16" y="71"/>
                      <a:pt x="16" y="74"/>
                      <a:pt x="18" y="75"/>
                    </a:cubicBezTo>
                    <a:cubicBezTo>
                      <a:pt x="18" y="76"/>
                      <a:pt x="18" y="76"/>
                      <a:pt x="18" y="76"/>
                    </a:cubicBezTo>
                    <a:cubicBezTo>
                      <a:pt x="21" y="78"/>
                      <a:pt x="25" y="78"/>
                      <a:pt x="27" y="76"/>
                    </a:cubicBezTo>
                    <a:cubicBezTo>
                      <a:pt x="78" y="25"/>
                      <a:pt x="78" y="25"/>
                      <a:pt x="78" y="25"/>
                    </a:cubicBezTo>
                    <a:cubicBezTo>
                      <a:pt x="78" y="25"/>
                      <a:pt x="78" y="25"/>
                      <a:pt x="78" y="24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2692CA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" name="Rectangle 485"/>
              <p:cNvSpPr>
                <a:spLocks noChangeArrowheads="1"/>
              </p:cNvSpPr>
              <p:nvPr/>
            </p:nvSpPr>
            <p:spPr bwMode="auto">
              <a:xfrm>
                <a:off x="2162155" y="2892889"/>
                <a:ext cx="139732" cy="14259"/>
              </a:xfrm>
              <a:prstGeom prst="rect">
                <a:avLst/>
              </a:prstGeom>
              <a:solidFill>
                <a:srgbClr val="2692CA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" name="Rectangle 486"/>
              <p:cNvSpPr>
                <a:spLocks noChangeArrowheads="1"/>
              </p:cNvSpPr>
              <p:nvPr/>
            </p:nvSpPr>
            <p:spPr bwMode="auto">
              <a:xfrm>
                <a:off x="2162155" y="2938516"/>
                <a:ext cx="219578" cy="14259"/>
              </a:xfrm>
              <a:prstGeom prst="rect">
                <a:avLst/>
              </a:prstGeom>
              <a:solidFill>
                <a:srgbClr val="2692CA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" name="Rectangle 487"/>
              <p:cNvSpPr>
                <a:spLocks noChangeArrowheads="1"/>
              </p:cNvSpPr>
              <p:nvPr/>
            </p:nvSpPr>
            <p:spPr bwMode="auto">
              <a:xfrm>
                <a:off x="2162155" y="2984142"/>
                <a:ext cx="219578" cy="14259"/>
              </a:xfrm>
              <a:prstGeom prst="rect">
                <a:avLst/>
              </a:prstGeom>
              <a:solidFill>
                <a:srgbClr val="2692CA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" name="Rectangle 488"/>
              <p:cNvSpPr>
                <a:spLocks noChangeArrowheads="1"/>
              </p:cNvSpPr>
              <p:nvPr/>
            </p:nvSpPr>
            <p:spPr bwMode="auto">
              <a:xfrm>
                <a:off x="2162155" y="3029768"/>
                <a:ext cx="219578" cy="11407"/>
              </a:xfrm>
              <a:prstGeom prst="rect">
                <a:avLst/>
              </a:prstGeom>
              <a:solidFill>
                <a:srgbClr val="2692CA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8747706" y="4929439"/>
              <a:ext cx="539373" cy="546200"/>
              <a:chOff x="2563765" y="1640461"/>
              <a:chExt cx="404855" cy="409980"/>
            </a:xfrm>
          </p:grpSpPr>
          <p:sp>
            <p:nvSpPr>
              <p:cNvPr id="28" name="Freeform 933"/>
              <p:cNvSpPr>
                <a:spLocks noEditPoints="1"/>
              </p:cNvSpPr>
              <p:nvPr/>
            </p:nvSpPr>
            <p:spPr bwMode="auto">
              <a:xfrm>
                <a:off x="2584264" y="1653274"/>
                <a:ext cx="363857" cy="189616"/>
              </a:xfrm>
              <a:custGeom>
                <a:avLst/>
                <a:gdLst>
                  <a:gd name="T0" fmla="*/ 142 w 142"/>
                  <a:gd name="T1" fmla="*/ 74 h 74"/>
                  <a:gd name="T2" fmla="*/ 0 w 142"/>
                  <a:gd name="T3" fmla="*/ 74 h 74"/>
                  <a:gd name="T4" fmla="*/ 0 w 142"/>
                  <a:gd name="T5" fmla="*/ 0 h 74"/>
                  <a:gd name="T6" fmla="*/ 142 w 142"/>
                  <a:gd name="T7" fmla="*/ 0 h 74"/>
                  <a:gd name="T8" fmla="*/ 142 w 142"/>
                  <a:gd name="T9" fmla="*/ 74 h 74"/>
                  <a:gd name="T10" fmla="*/ 142 w 142"/>
                  <a:gd name="T11" fmla="*/ 74 h 74"/>
                  <a:gd name="T12" fmla="*/ 5 w 142"/>
                  <a:gd name="T13" fmla="*/ 70 h 74"/>
                  <a:gd name="T14" fmla="*/ 137 w 142"/>
                  <a:gd name="T15" fmla="*/ 70 h 74"/>
                  <a:gd name="T16" fmla="*/ 137 w 142"/>
                  <a:gd name="T17" fmla="*/ 5 h 74"/>
                  <a:gd name="T18" fmla="*/ 5 w 142"/>
                  <a:gd name="T19" fmla="*/ 5 h 74"/>
                  <a:gd name="T20" fmla="*/ 5 w 142"/>
                  <a:gd name="T21" fmla="*/ 70 h 74"/>
                  <a:gd name="T22" fmla="*/ 5 w 142"/>
                  <a:gd name="T23" fmla="*/ 7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2" h="74">
                    <a:moveTo>
                      <a:pt x="142" y="74"/>
                    </a:moveTo>
                    <a:lnTo>
                      <a:pt x="0" y="74"/>
                    </a:lnTo>
                    <a:lnTo>
                      <a:pt x="0" y="0"/>
                    </a:lnTo>
                    <a:lnTo>
                      <a:pt x="142" y="0"/>
                    </a:lnTo>
                    <a:lnTo>
                      <a:pt x="142" y="74"/>
                    </a:lnTo>
                    <a:lnTo>
                      <a:pt x="142" y="74"/>
                    </a:lnTo>
                    <a:close/>
                    <a:moveTo>
                      <a:pt x="5" y="70"/>
                    </a:moveTo>
                    <a:lnTo>
                      <a:pt x="137" y="70"/>
                    </a:lnTo>
                    <a:lnTo>
                      <a:pt x="137" y="5"/>
                    </a:lnTo>
                    <a:lnTo>
                      <a:pt x="5" y="5"/>
                    </a:lnTo>
                    <a:lnTo>
                      <a:pt x="5" y="70"/>
                    </a:lnTo>
                    <a:lnTo>
                      <a:pt x="5" y="70"/>
                    </a:lnTo>
                    <a:close/>
                  </a:path>
                </a:pathLst>
              </a:custGeom>
              <a:solidFill>
                <a:srgbClr val="B4C42E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" name="Rectangle 934"/>
              <p:cNvSpPr>
                <a:spLocks noChangeArrowheads="1"/>
              </p:cNvSpPr>
              <p:nvPr/>
            </p:nvSpPr>
            <p:spPr bwMode="auto">
              <a:xfrm>
                <a:off x="2563765" y="1640461"/>
                <a:ext cx="404855" cy="43561"/>
              </a:xfrm>
              <a:prstGeom prst="rect">
                <a:avLst/>
              </a:prstGeom>
              <a:solidFill>
                <a:srgbClr val="B4C42E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" name="Freeform 935"/>
              <p:cNvSpPr>
                <a:spLocks noEditPoints="1"/>
              </p:cNvSpPr>
              <p:nvPr/>
            </p:nvSpPr>
            <p:spPr bwMode="auto">
              <a:xfrm>
                <a:off x="2720071" y="1737831"/>
                <a:ext cx="210115" cy="163992"/>
              </a:xfrm>
              <a:custGeom>
                <a:avLst/>
                <a:gdLst>
                  <a:gd name="T0" fmla="*/ 100 w 101"/>
                  <a:gd name="T1" fmla="*/ 45 h 80"/>
                  <a:gd name="T2" fmla="*/ 100 w 101"/>
                  <a:gd name="T3" fmla="*/ 45 h 80"/>
                  <a:gd name="T4" fmla="*/ 100 w 101"/>
                  <a:gd name="T5" fmla="*/ 45 h 80"/>
                  <a:gd name="T6" fmla="*/ 100 w 101"/>
                  <a:gd name="T7" fmla="*/ 45 h 80"/>
                  <a:gd name="T8" fmla="*/ 99 w 101"/>
                  <a:gd name="T9" fmla="*/ 44 h 80"/>
                  <a:gd name="T10" fmla="*/ 98 w 101"/>
                  <a:gd name="T11" fmla="*/ 41 h 80"/>
                  <a:gd name="T12" fmla="*/ 82 w 101"/>
                  <a:gd name="T13" fmla="*/ 19 h 80"/>
                  <a:gd name="T14" fmla="*/ 79 w 101"/>
                  <a:gd name="T15" fmla="*/ 16 h 80"/>
                  <a:gd name="T16" fmla="*/ 72 w 101"/>
                  <a:gd name="T17" fmla="*/ 16 h 80"/>
                  <a:gd name="T18" fmla="*/ 72 w 101"/>
                  <a:gd name="T19" fmla="*/ 16 h 80"/>
                  <a:gd name="T20" fmla="*/ 77 w 101"/>
                  <a:gd name="T21" fmla="*/ 20 h 80"/>
                  <a:gd name="T22" fmla="*/ 71 w 101"/>
                  <a:gd name="T23" fmla="*/ 23 h 80"/>
                  <a:gd name="T24" fmla="*/ 74 w 101"/>
                  <a:gd name="T25" fmla="*/ 28 h 80"/>
                  <a:gd name="T26" fmla="*/ 63 w 101"/>
                  <a:gd name="T27" fmla="*/ 54 h 80"/>
                  <a:gd name="T28" fmla="*/ 63 w 101"/>
                  <a:gd name="T29" fmla="*/ 54 h 80"/>
                  <a:gd name="T30" fmla="*/ 63 w 101"/>
                  <a:gd name="T31" fmla="*/ 54 h 80"/>
                  <a:gd name="T32" fmla="*/ 63 w 101"/>
                  <a:gd name="T33" fmla="*/ 54 h 80"/>
                  <a:gd name="T34" fmla="*/ 63 w 101"/>
                  <a:gd name="T35" fmla="*/ 54 h 80"/>
                  <a:gd name="T36" fmla="*/ 51 w 101"/>
                  <a:gd name="T37" fmla="*/ 29 h 80"/>
                  <a:gd name="T38" fmla="*/ 53 w 101"/>
                  <a:gd name="T39" fmla="*/ 24 h 80"/>
                  <a:gd name="T40" fmla="*/ 47 w 101"/>
                  <a:gd name="T41" fmla="*/ 21 h 80"/>
                  <a:gd name="T42" fmla="*/ 52 w 101"/>
                  <a:gd name="T43" fmla="*/ 17 h 80"/>
                  <a:gd name="T44" fmla="*/ 52 w 101"/>
                  <a:gd name="T45" fmla="*/ 17 h 80"/>
                  <a:gd name="T46" fmla="*/ 47 w 101"/>
                  <a:gd name="T47" fmla="*/ 17 h 80"/>
                  <a:gd name="T48" fmla="*/ 33 w 101"/>
                  <a:gd name="T49" fmla="*/ 16 h 80"/>
                  <a:gd name="T50" fmla="*/ 29 w 101"/>
                  <a:gd name="T51" fmla="*/ 14 h 80"/>
                  <a:gd name="T52" fmla="*/ 9 w 101"/>
                  <a:gd name="T53" fmla="*/ 0 h 80"/>
                  <a:gd name="T54" fmla="*/ 0 w 101"/>
                  <a:gd name="T55" fmla="*/ 14 h 80"/>
                  <a:gd name="T56" fmla="*/ 21 w 101"/>
                  <a:gd name="T57" fmla="*/ 26 h 80"/>
                  <a:gd name="T58" fmla="*/ 42 w 101"/>
                  <a:gd name="T59" fmla="*/ 31 h 80"/>
                  <a:gd name="T60" fmla="*/ 42 w 101"/>
                  <a:gd name="T61" fmla="*/ 79 h 80"/>
                  <a:gd name="T62" fmla="*/ 42 w 101"/>
                  <a:gd name="T63" fmla="*/ 80 h 80"/>
                  <a:gd name="T64" fmla="*/ 86 w 101"/>
                  <a:gd name="T65" fmla="*/ 78 h 80"/>
                  <a:gd name="T66" fmla="*/ 86 w 101"/>
                  <a:gd name="T67" fmla="*/ 78 h 80"/>
                  <a:gd name="T68" fmla="*/ 86 w 101"/>
                  <a:gd name="T69" fmla="*/ 70 h 80"/>
                  <a:gd name="T70" fmla="*/ 91 w 101"/>
                  <a:gd name="T71" fmla="*/ 72 h 80"/>
                  <a:gd name="T72" fmla="*/ 100 w 101"/>
                  <a:gd name="T73" fmla="*/ 53 h 80"/>
                  <a:gd name="T74" fmla="*/ 100 w 101"/>
                  <a:gd name="T75" fmla="*/ 52 h 80"/>
                  <a:gd name="T76" fmla="*/ 100 w 101"/>
                  <a:gd name="T77" fmla="*/ 52 h 80"/>
                  <a:gd name="T78" fmla="*/ 100 w 101"/>
                  <a:gd name="T79" fmla="*/ 45 h 80"/>
                  <a:gd name="T80" fmla="*/ 84 w 101"/>
                  <a:gd name="T81" fmla="*/ 50 h 80"/>
                  <a:gd name="T82" fmla="*/ 84 w 101"/>
                  <a:gd name="T83" fmla="*/ 48 h 80"/>
                  <a:gd name="T84" fmla="*/ 85 w 101"/>
                  <a:gd name="T85" fmla="*/ 49 h 80"/>
                  <a:gd name="T86" fmla="*/ 84 w 101"/>
                  <a:gd name="T87" fmla="*/ 5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1" h="80">
                    <a:moveTo>
                      <a:pt x="100" y="45"/>
                    </a:moveTo>
                    <a:cubicBezTo>
                      <a:pt x="100" y="45"/>
                      <a:pt x="100" y="45"/>
                      <a:pt x="100" y="45"/>
                    </a:cubicBezTo>
                    <a:cubicBezTo>
                      <a:pt x="100" y="45"/>
                      <a:pt x="100" y="45"/>
                      <a:pt x="100" y="45"/>
                    </a:cubicBezTo>
                    <a:cubicBezTo>
                      <a:pt x="100" y="45"/>
                      <a:pt x="100" y="45"/>
                      <a:pt x="100" y="45"/>
                    </a:cubicBezTo>
                    <a:cubicBezTo>
                      <a:pt x="99" y="44"/>
                      <a:pt x="99" y="44"/>
                      <a:pt x="99" y="44"/>
                    </a:cubicBezTo>
                    <a:cubicBezTo>
                      <a:pt x="98" y="41"/>
                      <a:pt x="98" y="41"/>
                      <a:pt x="98" y="41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82" y="19"/>
                      <a:pt x="80" y="16"/>
                      <a:pt x="79" y="16"/>
                    </a:cubicBezTo>
                    <a:cubicBezTo>
                      <a:pt x="76" y="16"/>
                      <a:pt x="74" y="16"/>
                      <a:pt x="72" y="16"/>
                    </a:cubicBezTo>
                    <a:cubicBezTo>
                      <a:pt x="72" y="16"/>
                      <a:pt x="72" y="16"/>
                      <a:pt x="72" y="16"/>
                    </a:cubicBezTo>
                    <a:cubicBezTo>
                      <a:pt x="77" y="20"/>
                      <a:pt x="77" y="20"/>
                      <a:pt x="77" y="20"/>
                    </a:cubicBezTo>
                    <a:cubicBezTo>
                      <a:pt x="71" y="23"/>
                      <a:pt x="71" y="23"/>
                      <a:pt x="71" y="23"/>
                    </a:cubicBezTo>
                    <a:cubicBezTo>
                      <a:pt x="74" y="28"/>
                      <a:pt x="74" y="28"/>
                      <a:pt x="74" y="28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51" y="29"/>
                      <a:pt x="51" y="29"/>
                      <a:pt x="51" y="29"/>
                    </a:cubicBezTo>
                    <a:cubicBezTo>
                      <a:pt x="53" y="24"/>
                      <a:pt x="53" y="24"/>
                      <a:pt x="53" y="24"/>
                    </a:cubicBezTo>
                    <a:cubicBezTo>
                      <a:pt x="47" y="21"/>
                      <a:pt x="47" y="21"/>
                      <a:pt x="47" y="21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50" y="17"/>
                      <a:pt x="48" y="17"/>
                      <a:pt x="47" y="17"/>
                    </a:cubicBezTo>
                    <a:cubicBezTo>
                      <a:pt x="47" y="17"/>
                      <a:pt x="34" y="16"/>
                      <a:pt x="33" y="16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6" y="5"/>
                      <a:pt x="3" y="9"/>
                      <a:pt x="0" y="14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42" y="31"/>
                      <a:pt x="42" y="31"/>
                      <a:pt x="42" y="31"/>
                    </a:cubicBezTo>
                    <a:cubicBezTo>
                      <a:pt x="42" y="47"/>
                      <a:pt x="42" y="63"/>
                      <a:pt x="42" y="79"/>
                    </a:cubicBezTo>
                    <a:cubicBezTo>
                      <a:pt x="42" y="80"/>
                      <a:pt x="42" y="80"/>
                      <a:pt x="42" y="80"/>
                    </a:cubicBezTo>
                    <a:cubicBezTo>
                      <a:pt x="57" y="79"/>
                      <a:pt x="72" y="79"/>
                      <a:pt x="86" y="78"/>
                    </a:cubicBezTo>
                    <a:cubicBezTo>
                      <a:pt x="86" y="78"/>
                      <a:pt x="86" y="78"/>
                      <a:pt x="86" y="78"/>
                    </a:cubicBezTo>
                    <a:cubicBezTo>
                      <a:pt x="86" y="75"/>
                      <a:pt x="86" y="72"/>
                      <a:pt x="86" y="70"/>
                    </a:cubicBezTo>
                    <a:cubicBezTo>
                      <a:pt x="87" y="71"/>
                      <a:pt x="89" y="72"/>
                      <a:pt x="91" y="72"/>
                    </a:cubicBezTo>
                    <a:cubicBezTo>
                      <a:pt x="100" y="53"/>
                      <a:pt x="100" y="53"/>
                      <a:pt x="100" y="53"/>
                    </a:cubicBezTo>
                    <a:cubicBezTo>
                      <a:pt x="100" y="52"/>
                      <a:pt x="100" y="52"/>
                      <a:pt x="100" y="52"/>
                    </a:cubicBezTo>
                    <a:cubicBezTo>
                      <a:pt x="100" y="52"/>
                      <a:pt x="100" y="52"/>
                      <a:pt x="100" y="52"/>
                    </a:cubicBezTo>
                    <a:cubicBezTo>
                      <a:pt x="100" y="49"/>
                      <a:pt x="101" y="60"/>
                      <a:pt x="100" y="45"/>
                    </a:cubicBezTo>
                    <a:close/>
                    <a:moveTo>
                      <a:pt x="84" y="50"/>
                    </a:moveTo>
                    <a:cubicBezTo>
                      <a:pt x="84" y="49"/>
                      <a:pt x="84" y="49"/>
                      <a:pt x="84" y="48"/>
                    </a:cubicBezTo>
                    <a:cubicBezTo>
                      <a:pt x="85" y="49"/>
                      <a:pt x="85" y="49"/>
                      <a:pt x="85" y="49"/>
                    </a:cubicBezTo>
                    <a:lnTo>
                      <a:pt x="84" y="50"/>
                    </a:lnTo>
                    <a:close/>
                  </a:path>
                </a:pathLst>
              </a:custGeom>
              <a:solidFill>
                <a:srgbClr val="B4C42E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" name="Rectangle 936"/>
              <p:cNvSpPr>
                <a:spLocks noChangeArrowheads="1"/>
              </p:cNvSpPr>
              <p:nvPr/>
            </p:nvSpPr>
            <p:spPr bwMode="auto">
              <a:xfrm>
                <a:off x="2850751" y="1848014"/>
                <a:ext cx="2563" cy="2563"/>
              </a:xfrm>
              <a:prstGeom prst="rect">
                <a:avLst/>
              </a:prstGeom>
              <a:solidFill>
                <a:srgbClr val="B4C42E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" name="Freeform 937"/>
              <p:cNvSpPr>
                <a:spLocks/>
              </p:cNvSpPr>
              <p:nvPr/>
            </p:nvSpPr>
            <p:spPr bwMode="auto">
              <a:xfrm>
                <a:off x="2840502" y="1768580"/>
                <a:ext cx="17937" cy="17937"/>
              </a:xfrm>
              <a:custGeom>
                <a:avLst/>
                <a:gdLst>
                  <a:gd name="T0" fmla="*/ 1 w 7"/>
                  <a:gd name="T1" fmla="*/ 0 h 7"/>
                  <a:gd name="T2" fmla="*/ 0 w 7"/>
                  <a:gd name="T3" fmla="*/ 4 h 7"/>
                  <a:gd name="T4" fmla="*/ 3 w 7"/>
                  <a:gd name="T5" fmla="*/ 7 h 7"/>
                  <a:gd name="T6" fmla="*/ 7 w 7"/>
                  <a:gd name="T7" fmla="*/ 4 h 7"/>
                  <a:gd name="T8" fmla="*/ 5 w 7"/>
                  <a:gd name="T9" fmla="*/ 0 h 7"/>
                  <a:gd name="T10" fmla="*/ 1 w 7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7">
                    <a:moveTo>
                      <a:pt x="1" y="0"/>
                    </a:moveTo>
                    <a:lnTo>
                      <a:pt x="0" y="4"/>
                    </a:lnTo>
                    <a:lnTo>
                      <a:pt x="3" y="7"/>
                    </a:lnTo>
                    <a:lnTo>
                      <a:pt x="7" y="4"/>
                    </a:lnTo>
                    <a:lnTo>
                      <a:pt x="5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4C42E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Freeform 938"/>
              <p:cNvSpPr>
                <a:spLocks/>
              </p:cNvSpPr>
              <p:nvPr/>
            </p:nvSpPr>
            <p:spPr bwMode="auto">
              <a:xfrm>
                <a:off x="2843065" y="1781392"/>
                <a:ext cx="17937" cy="71746"/>
              </a:xfrm>
              <a:custGeom>
                <a:avLst/>
                <a:gdLst>
                  <a:gd name="T0" fmla="*/ 0 w 7"/>
                  <a:gd name="T1" fmla="*/ 0 h 28"/>
                  <a:gd name="T2" fmla="*/ 0 w 7"/>
                  <a:gd name="T3" fmla="*/ 26 h 28"/>
                  <a:gd name="T4" fmla="*/ 3 w 7"/>
                  <a:gd name="T5" fmla="*/ 28 h 28"/>
                  <a:gd name="T6" fmla="*/ 7 w 7"/>
                  <a:gd name="T7" fmla="*/ 26 h 28"/>
                  <a:gd name="T8" fmla="*/ 5 w 7"/>
                  <a:gd name="T9" fmla="*/ 0 h 28"/>
                  <a:gd name="T10" fmla="*/ 0 w 7"/>
                  <a:gd name="T1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28">
                    <a:moveTo>
                      <a:pt x="0" y="0"/>
                    </a:moveTo>
                    <a:lnTo>
                      <a:pt x="0" y="26"/>
                    </a:lnTo>
                    <a:lnTo>
                      <a:pt x="3" y="28"/>
                    </a:lnTo>
                    <a:lnTo>
                      <a:pt x="7" y="26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4C42E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" name="Freeform 939"/>
              <p:cNvSpPr>
                <a:spLocks/>
              </p:cNvSpPr>
              <p:nvPr/>
            </p:nvSpPr>
            <p:spPr bwMode="auto">
              <a:xfrm>
                <a:off x="2825127" y="1699396"/>
                <a:ext cx="53811" cy="66622"/>
              </a:xfrm>
              <a:custGeom>
                <a:avLst/>
                <a:gdLst>
                  <a:gd name="T0" fmla="*/ 2 w 27"/>
                  <a:gd name="T1" fmla="*/ 12 h 32"/>
                  <a:gd name="T2" fmla="*/ 9 w 27"/>
                  <a:gd name="T3" fmla="*/ 29 h 32"/>
                  <a:gd name="T4" fmla="*/ 24 w 27"/>
                  <a:gd name="T5" fmla="*/ 19 h 32"/>
                  <a:gd name="T6" fmla="*/ 18 w 27"/>
                  <a:gd name="T7" fmla="*/ 2 h 32"/>
                  <a:gd name="T8" fmla="*/ 2 w 27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32">
                    <a:moveTo>
                      <a:pt x="2" y="12"/>
                    </a:moveTo>
                    <a:cubicBezTo>
                      <a:pt x="0" y="20"/>
                      <a:pt x="2" y="27"/>
                      <a:pt x="9" y="29"/>
                    </a:cubicBezTo>
                    <a:cubicBezTo>
                      <a:pt x="15" y="32"/>
                      <a:pt x="22" y="27"/>
                      <a:pt x="24" y="19"/>
                    </a:cubicBezTo>
                    <a:cubicBezTo>
                      <a:pt x="27" y="12"/>
                      <a:pt x="24" y="4"/>
                      <a:pt x="18" y="2"/>
                    </a:cubicBezTo>
                    <a:cubicBezTo>
                      <a:pt x="12" y="0"/>
                      <a:pt x="5" y="4"/>
                      <a:pt x="2" y="12"/>
                    </a:cubicBezTo>
                    <a:close/>
                  </a:path>
                </a:pathLst>
              </a:custGeom>
              <a:solidFill>
                <a:srgbClr val="B4C42E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" name="Oval 940"/>
              <p:cNvSpPr>
                <a:spLocks noChangeArrowheads="1"/>
              </p:cNvSpPr>
              <p:nvPr/>
            </p:nvSpPr>
            <p:spPr bwMode="auto">
              <a:xfrm>
                <a:off x="2602201" y="1909511"/>
                <a:ext cx="48686" cy="61497"/>
              </a:xfrm>
              <a:prstGeom prst="ellipse">
                <a:avLst/>
              </a:prstGeom>
              <a:solidFill>
                <a:srgbClr val="B4C42E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" name="Freeform 941"/>
              <p:cNvSpPr>
                <a:spLocks/>
              </p:cNvSpPr>
              <p:nvPr/>
            </p:nvSpPr>
            <p:spPr bwMode="auto">
              <a:xfrm>
                <a:off x="2574015" y="1973570"/>
                <a:ext cx="105058" cy="76871"/>
              </a:xfrm>
              <a:custGeom>
                <a:avLst/>
                <a:gdLst>
                  <a:gd name="T0" fmla="*/ 41 w 51"/>
                  <a:gd name="T1" fmla="*/ 1 h 37"/>
                  <a:gd name="T2" fmla="*/ 40 w 51"/>
                  <a:gd name="T3" fmla="*/ 1 h 37"/>
                  <a:gd name="T4" fmla="*/ 10 w 51"/>
                  <a:gd name="T5" fmla="*/ 1 h 37"/>
                  <a:gd name="T6" fmla="*/ 9 w 51"/>
                  <a:gd name="T7" fmla="*/ 1 h 37"/>
                  <a:gd name="T8" fmla="*/ 9 w 51"/>
                  <a:gd name="T9" fmla="*/ 1 h 37"/>
                  <a:gd name="T10" fmla="*/ 2 w 51"/>
                  <a:gd name="T11" fmla="*/ 8 h 37"/>
                  <a:gd name="T12" fmla="*/ 0 w 51"/>
                  <a:gd name="T13" fmla="*/ 37 h 37"/>
                  <a:gd name="T14" fmla="*/ 51 w 51"/>
                  <a:gd name="T15" fmla="*/ 37 h 37"/>
                  <a:gd name="T16" fmla="*/ 48 w 51"/>
                  <a:gd name="T17" fmla="*/ 8 h 37"/>
                  <a:gd name="T18" fmla="*/ 42 w 51"/>
                  <a:gd name="T19" fmla="*/ 1 h 37"/>
                  <a:gd name="T20" fmla="*/ 41 w 51"/>
                  <a:gd name="T21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1" h="37">
                    <a:moveTo>
                      <a:pt x="41" y="1"/>
                    </a:moveTo>
                    <a:cubicBezTo>
                      <a:pt x="41" y="1"/>
                      <a:pt x="41" y="1"/>
                      <a:pt x="40" y="1"/>
                    </a:cubicBezTo>
                    <a:cubicBezTo>
                      <a:pt x="30" y="0"/>
                      <a:pt x="20" y="0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5" y="1"/>
                      <a:pt x="2" y="4"/>
                      <a:pt x="2" y="8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51" y="37"/>
                      <a:pt x="51" y="37"/>
                      <a:pt x="51" y="37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8" y="4"/>
                      <a:pt x="45" y="1"/>
                      <a:pt x="42" y="1"/>
                    </a:cubicBezTo>
                    <a:cubicBezTo>
                      <a:pt x="41" y="1"/>
                      <a:pt x="41" y="1"/>
                      <a:pt x="41" y="1"/>
                    </a:cubicBezTo>
                    <a:close/>
                  </a:path>
                </a:pathLst>
              </a:custGeom>
              <a:solidFill>
                <a:srgbClr val="B4C42E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" name="Oval 942"/>
              <p:cNvSpPr>
                <a:spLocks noChangeArrowheads="1"/>
              </p:cNvSpPr>
              <p:nvPr/>
            </p:nvSpPr>
            <p:spPr bwMode="auto">
              <a:xfrm>
                <a:off x="2725195" y="1909511"/>
                <a:ext cx="48686" cy="61497"/>
              </a:xfrm>
              <a:prstGeom prst="ellipse">
                <a:avLst/>
              </a:prstGeom>
              <a:solidFill>
                <a:srgbClr val="B4C42E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" name="Freeform 943"/>
              <p:cNvSpPr>
                <a:spLocks/>
              </p:cNvSpPr>
              <p:nvPr/>
            </p:nvSpPr>
            <p:spPr bwMode="auto">
              <a:xfrm>
                <a:off x="2697009" y="1973570"/>
                <a:ext cx="105058" cy="76871"/>
              </a:xfrm>
              <a:custGeom>
                <a:avLst/>
                <a:gdLst>
                  <a:gd name="T0" fmla="*/ 42 w 51"/>
                  <a:gd name="T1" fmla="*/ 1 h 37"/>
                  <a:gd name="T2" fmla="*/ 41 w 51"/>
                  <a:gd name="T3" fmla="*/ 1 h 37"/>
                  <a:gd name="T4" fmla="*/ 10 w 51"/>
                  <a:gd name="T5" fmla="*/ 1 h 37"/>
                  <a:gd name="T6" fmla="*/ 9 w 51"/>
                  <a:gd name="T7" fmla="*/ 1 h 37"/>
                  <a:gd name="T8" fmla="*/ 9 w 51"/>
                  <a:gd name="T9" fmla="*/ 1 h 37"/>
                  <a:gd name="T10" fmla="*/ 2 w 51"/>
                  <a:gd name="T11" fmla="*/ 8 h 37"/>
                  <a:gd name="T12" fmla="*/ 0 w 51"/>
                  <a:gd name="T13" fmla="*/ 37 h 37"/>
                  <a:gd name="T14" fmla="*/ 51 w 51"/>
                  <a:gd name="T15" fmla="*/ 37 h 37"/>
                  <a:gd name="T16" fmla="*/ 49 w 51"/>
                  <a:gd name="T17" fmla="*/ 8 h 37"/>
                  <a:gd name="T18" fmla="*/ 42 w 51"/>
                  <a:gd name="T19" fmla="*/ 1 h 37"/>
                  <a:gd name="T20" fmla="*/ 42 w 51"/>
                  <a:gd name="T21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1" h="37">
                    <a:moveTo>
                      <a:pt x="42" y="1"/>
                    </a:moveTo>
                    <a:cubicBezTo>
                      <a:pt x="41" y="1"/>
                      <a:pt x="41" y="1"/>
                      <a:pt x="41" y="1"/>
                    </a:cubicBezTo>
                    <a:cubicBezTo>
                      <a:pt x="30" y="0"/>
                      <a:pt x="20" y="0"/>
                      <a:pt x="10" y="1"/>
                    </a:cubicBezTo>
                    <a:cubicBezTo>
                      <a:pt x="10" y="1"/>
                      <a:pt x="10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6" y="1"/>
                      <a:pt x="3" y="4"/>
                      <a:pt x="2" y="8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51" y="37"/>
                      <a:pt x="51" y="37"/>
                      <a:pt x="51" y="37"/>
                    </a:cubicBezTo>
                    <a:cubicBezTo>
                      <a:pt x="49" y="8"/>
                      <a:pt x="49" y="8"/>
                      <a:pt x="49" y="8"/>
                    </a:cubicBezTo>
                    <a:cubicBezTo>
                      <a:pt x="48" y="4"/>
                      <a:pt x="45" y="1"/>
                      <a:pt x="42" y="1"/>
                    </a:cubicBezTo>
                    <a:cubicBezTo>
                      <a:pt x="42" y="1"/>
                      <a:pt x="42" y="1"/>
                      <a:pt x="42" y="1"/>
                    </a:cubicBezTo>
                    <a:close/>
                  </a:path>
                </a:pathLst>
              </a:custGeom>
              <a:solidFill>
                <a:srgbClr val="B4C42E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" name="Oval 944"/>
              <p:cNvSpPr>
                <a:spLocks noChangeArrowheads="1"/>
              </p:cNvSpPr>
              <p:nvPr/>
            </p:nvSpPr>
            <p:spPr bwMode="auto">
              <a:xfrm>
                <a:off x="2848189" y="1909511"/>
                <a:ext cx="46123" cy="61497"/>
              </a:xfrm>
              <a:prstGeom prst="ellipse">
                <a:avLst/>
              </a:prstGeom>
              <a:solidFill>
                <a:srgbClr val="B4C42E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" name="Freeform 945"/>
              <p:cNvSpPr>
                <a:spLocks/>
              </p:cNvSpPr>
              <p:nvPr/>
            </p:nvSpPr>
            <p:spPr bwMode="auto">
              <a:xfrm>
                <a:off x="2820003" y="1973570"/>
                <a:ext cx="105058" cy="76871"/>
              </a:xfrm>
              <a:custGeom>
                <a:avLst/>
                <a:gdLst>
                  <a:gd name="T0" fmla="*/ 41 w 51"/>
                  <a:gd name="T1" fmla="*/ 1 h 37"/>
                  <a:gd name="T2" fmla="*/ 40 w 51"/>
                  <a:gd name="T3" fmla="*/ 1 h 37"/>
                  <a:gd name="T4" fmla="*/ 10 w 51"/>
                  <a:gd name="T5" fmla="*/ 1 h 37"/>
                  <a:gd name="T6" fmla="*/ 9 w 51"/>
                  <a:gd name="T7" fmla="*/ 1 h 37"/>
                  <a:gd name="T8" fmla="*/ 9 w 51"/>
                  <a:gd name="T9" fmla="*/ 1 h 37"/>
                  <a:gd name="T10" fmla="*/ 2 w 51"/>
                  <a:gd name="T11" fmla="*/ 8 h 37"/>
                  <a:gd name="T12" fmla="*/ 0 w 51"/>
                  <a:gd name="T13" fmla="*/ 37 h 37"/>
                  <a:gd name="T14" fmla="*/ 51 w 51"/>
                  <a:gd name="T15" fmla="*/ 37 h 37"/>
                  <a:gd name="T16" fmla="*/ 48 w 51"/>
                  <a:gd name="T17" fmla="*/ 8 h 37"/>
                  <a:gd name="T18" fmla="*/ 41 w 51"/>
                  <a:gd name="T19" fmla="*/ 1 h 37"/>
                  <a:gd name="T20" fmla="*/ 41 w 51"/>
                  <a:gd name="T21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1" h="37">
                    <a:moveTo>
                      <a:pt x="41" y="1"/>
                    </a:moveTo>
                    <a:cubicBezTo>
                      <a:pt x="41" y="1"/>
                      <a:pt x="40" y="1"/>
                      <a:pt x="40" y="1"/>
                    </a:cubicBezTo>
                    <a:cubicBezTo>
                      <a:pt x="30" y="0"/>
                      <a:pt x="20" y="0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5" y="1"/>
                      <a:pt x="2" y="4"/>
                      <a:pt x="2" y="8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51" y="37"/>
                      <a:pt x="51" y="37"/>
                      <a:pt x="51" y="37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8" y="4"/>
                      <a:pt x="45" y="1"/>
                      <a:pt x="41" y="1"/>
                    </a:cubicBezTo>
                    <a:cubicBezTo>
                      <a:pt x="41" y="1"/>
                      <a:pt x="41" y="1"/>
                      <a:pt x="41" y="1"/>
                    </a:cubicBezTo>
                    <a:close/>
                  </a:path>
                </a:pathLst>
              </a:custGeom>
              <a:solidFill>
                <a:srgbClr val="B4C42E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" name="Rectangle 946"/>
              <p:cNvSpPr>
                <a:spLocks noChangeArrowheads="1"/>
              </p:cNvSpPr>
              <p:nvPr/>
            </p:nvSpPr>
            <p:spPr bwMode="auto">
              <a:xfrm>
                <a:off x="2653449" y="1760893"/>
                <a:ext cx="25624" cy="48686"/>
              </a:xfrm>
              <a:prstGeom prst="rect">
                <a:avLst/>
              </a:prstGeom>
              <a:solidFill>
                <a:srgbClr val="B4C42E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" name="Rectangle 947"/>
              <p:cNvSpPr>
                <a:spLocks noChangeArrowheads="1"/>
              </p:cNvSpPr>
              <p:nvPr/>
            </p:nvSpPr>
            <p:spPr bwMode="auto">
              <a:xfrm>
                <a:off x="2617576" y="1748081"/>
                <a:ext cx="28187" cy="61497"/>
              </a:xfrm>
              <a:prstGeom prst="rect">
                <a:avLst/>
              </a:prstGeom>
              <a:solidFill>
                <a:srgbClr val="B4C42E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" name="Rectangle 948"/>
              <p:cNvSpPr>
                <a:spLocks noChangeArrowheads="1"/>
              </p:cNvSpPr>
              <p:nvPr/>
            </p:nvSpPr>
            <p:spPr bwMode="auto">
              <a:xfrm>
                <a:off x="2689322" y="1717332"/>
                <a:ext cx="25624" cy="92245"/>
              </a:xfrm>
              <a:prstGeom prst="rect">
                <a:avLst/>
              </a:prstGeom>
              <a:solidFill>
                <a:srgbClr val="B4C42E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5648665" y="4783337"/>
              <a:ext cx="632316" cy="732817"/>
              <a:chOff x="3319861" y="3215264"/>
              <a:chExt cx="474619" cy="550055"/>
            </a:xfrm>
          </p:grpSpPr>
          <p:sp>
            <p:nvSpPr>
              <p:cNvPr id="45" name="Freeform 745"/>
              <p:cNvSpPr>
                <a:spLocks/>
              </p:cNvSpPr>
              <p:nvPr/>
            </p:nvSpPr>
            <p:spPr bwMode="auto">
              <a:xfrm>
                <a:off x="3552455" y="3432144"/>
                <a:ext cx="6286" cy="6286"/>
              </a:xfrm>
              <a:custGeom>
                <a:avLst/>
                <a:gdLst>
                  <a:gd name="T0" fmla="*/ 2 w 3"/>
                  <a:gd name="T1" fmla="*/ 0 h 3"/>
                  <a:gd name="T2" fmla="*/ 2 w 3"/>
                  <a:gd name="T3" fmla="*/ 0 h 3"/>
                  <a:gd name="T4" fmla="*/ 2 w 3"/>
                  <a:gd name="T5" fmla="*/ 0 h 3"/>
                  <a:gd name="T6" fmla="*/ 3 w 3"/>
                  <a:gd name="T7" fmla="*/ 1 h 3"/>
                  <a:gd name="T8" fmla="*/ 0 w 3"/>
                  <a:gd name="T9" fmla="*/ 3 h 3"/>
                  <a:gd name="T10" fmla="*/ 2 w 3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2" y="2"/>
                      <a:pt x="1" y="3"/>
                      <a:pt x="0" y="3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6FB25B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" name="Freeform 746"/>
              <p:cNvSpPr>
                <a:spLocks/>
              </p:cNvSpPr>
              <p:nvPr/>
            </p:nvSpPr>
            <p:spPr bwMode="auto">
              <a:xfrm>
                <a:off x="3577601" y="3438430"/>
                <a:ext cx="3144" cy="9430"/>
              </a:xfrm>
              <a:custGeom>
                <a:avLst/>
                <a:gdLst>
                  <a:gd name="T0" fmla="*/ 1 w 2"/>
                  <a:gd name="T1" fmla="*/ 0 h 4"/>
                  <a:gd name="T2" fmla="*/ 2 w 2"/>
                  <a:gd name="T3" fmla="*/ 0 h 4"/>
                  <a:gd name="T4" fmla="*/ 2 w 2"/>
                  <a:gd name="T5" fmla="*/ 0 h 4"/>
                  <a:gd name="T6" fmla="*/ 2 w 2"/>
                  <a:gd name="T7" fmla="*/ 0 h 4"/>
                  <a:gd name="T8" fmla="*/ 0 w 2"/>
                  <a:gd name="T9" fmla="*/ 4 h 4"/>
                  <a:gd name="T10" fmla="*/ 1 w 2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3"/>
                      <a:pt x="0" y="4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6FB25B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" name="Freeform 747"/>
              <p:cNvSpPr>
                <a:spLocks/>
              </p:cNvSpPr>
              <p:nvPr/>
            </p:nvSpPr>
            <p:spPr bwMode="auto">
              <a:xfrm>
                <a:off x="3514737" y="3447858"/>
                <a:ext cx="62863" cy="88009"/>
              </a:xfrm>
              <a:custGeom>
                <a:avLst/>
                <a:gdLst>
                  <a:gd name="T0" fmla="*/ 0 w 25"/>
                  <a:gd name="T1" fmla="*/ 31 h 34"/>
                  <a:gd name="T2" fmla="*/ 7 w 25"/>
                  <a:gd name="T3" fmla="*/ 16 h 34"/>
                  <a:gd name="T4" fmla="*/ 8 w 25"/>
                  <a:gd name="T5" fmla="*/ 15 h 34"/>
                  <a:gd name="T6" fmla="*/ 7 w 25"/>
                  <a:gd name="T7" fmla="*/ 0 h 34"/>
                  <a:gd name="T8" fmla="*/ 8 w 25"/>
                  <a:gd name="T9" fmla="*/ 0 h 34"/>
                  <a:gd name="T10" fmla="*/ 12 w 25"/>
                  <a:gd name="T11" fmla="*/ 0 h 34"/>
                  <a:gd name="T12" fmla="*/ 15 w 25"/>
                  <a:gd name="T13" fmla="*/ 3 h 34"/>
                  <a:gd name="T14" fmla="*/ 21 w 25"/>
                  <a:gd name="T15" fmla="*/ 4 h 34"/>
                  <a:gd name="T16" fmla="*/ 21 w 25"/>
                  <a:gd name="T17" fmla="*/ 5 h 34"/>
                  <a:gd name="T18" fmla="*/ 24 w 25"/>
                  <a:gd name="T19" fmla="*/ 8 h 34"/>
                  <a:gd name="T20" fmla="*/ 24 w 25"/>
                  <a:gd name="T21" fmla="*/ 8 h 34"/>
                  <a:gd name="T22" fmla="*/ 25 w 25"/>
                  <a:gd name="T23" fmla="*/ 9 h 34"/>
                  <a:gd name="T24" fmla="*/ 14 w 25"/>
                  <a:gd name="T25" fmla="*/ 18 h 34"/>
                  <a:gd name="T26" fmla="*/ 13 w 25"/>
                  <a:gd name="T27" fmla="*/ 18 h 34"/>
                  <a:gd name="T28" fmla="*/ 6 w 25"/>
                  <a:gd name="T29" fmla="*/ 34 h 34"/>
                  <a:gd name="T30" fmla="*/ 0 w 25"/>
                  <a:gd name="T31" fmla="*/ 3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34">
                    <a:moveTo>
                      <a:pt x="0" y="31"/>
                    </a:moveTo>
                    <a:cubicBezTo>
                      <a:pt x="7" y="16"/>
                      <a:pt x="7" y="16"/>
                      <a:pt x="7" y="16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1" y="0"/>
                      <a:pt x="12" y="0"/>
                    </a:cubicBezTo>
                    <a:cubicBezTo>
                      <a:pt x="13" y="1"/>
                      <a:pt x="13" y="3"/>
                      <a:pt x="15" y="3"/>
                    </a:cubicBezTo>
                    <a:cubicBezTo>
                      <a:pt x="16" y="5"/>
                      <a:pt x="19" y="5"/>
                      <a:pt x="21" y="4"/>
                    </a:cubicBezTo>
                    <a:cubicBezTo>
                      <a:pt x="21" y="4"/>
                      <a:pt x="21" y="4"/>
                      <a:pt x="21" y="5"/>
                    </a:cubicBezTo>
                    <a:cubicBezTo>
                      <a:pt x="22" y="6"/>
                      <a:pt x="22" y="8"/>
                      <a:pt x="24" y="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8"/>
                      <a:pt x="25" y="9"/>
                      <a:pt x="25" y="9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6" y="34"/>
                      <a:pt x="6" y="34"/>
                      <a:pt x="6" y="34"/>
                    </a:cubicBez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6FB25B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" name="Freeform 748"/>
              <p:cNvSpPr>
                <a:spLocks/>
              </p:cNvSpPr>
              <p:nvPr/>
            </p:nvSpPr>
            <p:spPr bwMode="auto">
              <a:xfrm>
                <a:off x="3492734" y="3344135"/>
                <a:ext cx="163444" cy="201162"/>
              </a:xfrm>
              <a:custGeom>
                <a:avLst/>
                <a:gdLst>
                  <a:gd name="T0" fmla="*/ 58 w 65"/>
                  <a:gd name="T1" fmla="*/ 47 h 79"/>
                  <a:gd name="T2" fmla="*/ 56 w 65"/>
                  <a:gd name="T3" fmla="*/ 51 h 79"/>
                  <a:gd name="T4" fmla="*/ 56 w 65"/>
                  <a:gd name="T5" fmla="*/ 51 h 79"/>
                  <a:gd name="T6" fmla="*/ 33 w 65"/>
                  <a:gd name="T7" fmla="*/ 69 h 79"/>
                  <a:gd name="T8" fmla="*/ 24 w 65"/>
                  <a:gd name="T9" fmla="*/ 79 h 79"/>
                  <a:gd name="T10" fmla="*/ 19 w 65"/>
                  <a:gd name="T11" fmla="*/ 77 h 79"/>
                  <a:gd name="T12" fmla="*/ 26 w 65"/>
                  <a:gd name="T13" fmla="*/ 62 h 79"/>
                  <a:gd name="T14" fmla="*/ 40 w 65"/>
                  <a:gd name="T15" fmla="*/ 51 h 79"/>
                  <a:gd name="T16" fmla="*/ 40 w 65"/>
                  <a:gd name="T17" fmla="*/ 48 h 79"/>
                  <a:gd name="T18" fmla="*/ 37 w 65"/>
                  <a:gd name="T19" fmla="*/ 47 h 79"/>
                  <a:gd name="T20" fmla="*/ 34 w 65"/>
                  <a:gd name="T21" fmla="*/ 47 h 79"/>
                  <a:gd name="T22" fmla="*/ 32 w 65"/>
                  <a:gd name="T23" fmla="*/ 45 h 79"/>
                  <a:gd name="T24" fmla="*/ 32 w 65"/>
                  <a:gd name="T25" fmla="*/ 44 h 79"/>
                  <a:gd name="T26" fmla="*/ 32 w 65"/>
                  <a:gd name="T27" fmla="*/ 44 h 79"/>
                  <a:gd name="T28" fmla="*/ 38 w 65"/>
                  <a:gd name="T29" fmla="*/ 37 h 79"/>
                  <a:gd name="T30" fmla="*/ 36 w 65"/>
                  <a:gd name="T31" fmla="*/ 35 h 79"/>
                  <a:gd name="T32" fmla="*/ 33 w 65"/>
                  <a:gd name="T33" fmla="*/ 36 h 79"/>
                  <a:gd name="T34" fmla="*/ 30 w 65"/>
                  <a:gd name="T35" fmla="*/ 42 h 79"/>
                  <a:gd name="T36" fmla="*/ 25 w 65"/>
                  <a:gd name="T37" fmla="*/ 43 h 79"/>
                  <a:gd name="T38" fmla="*/ 23 w 65"/>
                  <a:gd name="T39" fmla="*/ 40 h 79"/>
                  <a:gd name="T40" fmla="*/ 28 w 65"/>
                  <a:gd name="T41" fmla="*/ 36 h 79"/>
                  <a:gd name="T42" fmla="*/ 27 w 65"/>
                  <a:gd name="T43" fmla="*/ 32 h 79"/>
                  <a:gd name="T44" fmla="*/ 24 w 65"/>
                  <a:gd name="T45" fmla="*/ 32 h 79"/>
                  <a:gd name="T46" fmla="*/ 21 w 65"/>
                  <a:gd name="T47" fmla="*/ 37 h 79"/>
                  <a:gd name="T48" fmla="*/ 21 w 65"/>
                  <a:gd name="T49" fmla="*/ 38 h 79"/>
                  <a:gd name="T50" fmla="*/ 18 w 65"/>
                  <a:gd name="T51" fmla="*/ 39 h 79"/>
                  <a:gd name="T52" fmla="*/ 16 w 65"/>
                  <a:gd name="T53" fmla="*/ 38 h 79"/>
                  <a:gd name="T54" fmla="*/ 16 w 65"/>
                  <a:gd name="T55" fmla="*/ 38 h 79"/>
                  <a:gd name="T56" fmla="*/ 14 w 65"/>
                  <a:gd name="T57" fmla="*/ 36 h 79"/>
                  <a:gd name="T58" fmla="*/ 14 w 65"/>
                  <a:gd name="T59" fmla="*/ 36 h 79"/>
                  <a:gd name="T60" fmla="*/ 14 w 65"/>
                  <a:gd name="T61" fmla="*/ 36 h 79"/>
                  <a:gd name="T62" fmla="*/ 14 w 65"/>
                  <a:gd name="T63" fmla="*/ 36 h 79"/>
                  <a:gd name="T64" fmla="*/ 14 w 65"/>
                  <a:gd name="T65" fmla="*/ 36 h 79"/>
                  <a:gd name="T66" fmla="*/ 14 w 65"/>
                  <a:gd name="T67" fmla="*/ 36 h 79"/>
                  <a:gd name="T68" fmla="*/ 12 w 65"/>
                  <a:gd name="T69" fmla="*/ 38 h 79"/>
                  <a:gd name="T70" fmla="*/ 12 w 65"/>
                  <a:gd name="T71" fmla="*/ 55 h 79"/>
                  <a:gd name="T72" fmla="*/ 5 w 65"/>
                  <a:gd name="T73" fmla="*/ 70 h 79"/>
                  <a:gd name="T74" fmla="*/ 2 w 65"/>
                  <a:gd name="T75" fmla="*/ 69 h 79"/>
                  <a:gd name="T76" fmla="*/ 4 w 65"/>
                  <a:gd name="T77" fmla="*/ 55 h 79"/>
                  <a:gd name="T78" fmla="*/ 3 w 65"/>
                  <a:gd name="T79" fmla="*/ 27 h 79"/>
                  <a:gd name="T80" fmla="*/ 3 w 65"/>
                  <a:gd name="T81" fmla="*/ 27 h 79"/>
                  <a:gd name="T82" fmla="*/ 5 w 65"/>
                  <a:gd name="T83" fmla="*/ 23 h 79"/>
                  <a:gd name="T84" fmla="*/ 5 w 65"/>
                  <a:gd name="T85" fmla="*/ 21 h 79"/>
                  <a:gd name="T86" fmla="*/ 44 w 65"/>
                  <a:gd name="T87" fmla="*/ 7 h 79"/>
                  <a:gd name="T88" fmla="*/ 58 w 65"/>
                  <a:gd name="T89" fmla="*/ 46 h 79"/>
                  <a:gd name="T90" fmla="*/ 58 w 65"/>
                  <a:gd name="T91" fmla="*/ 47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5" h="79">
                    <a:moveTo>
                      <a:pt x="58" y="47"/>
                    </a:move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3" y="54"/>
                      <a:pt x="47" y="62"/>
                      <a:pt x="33" y="69"/>
                    </a:cubicBezTo>
                    <a:cubicBezTo>
                      <a:pt x="29" y="71"/>
                      <a:pt x="26" y="75"/>
                      <a:pt x="24" y="79"/>
                    </a:cubicBezTo>
                    <a:cubicBezTo>
                      <a:pt x="19" y="77"/>
                      <a:pt x="19" y="77"/>
                      <a:pt x="19" y="77"/>
                    </a:cubicBezTo>
                    <a:cubicBezTo>
                      <a:pt x="26" y="62"/>
                      <a:pt x="26" y="62"/>
                      <a:pt x="26" y="62"/>
                    </a:cubicBezTo>
                    <a:cubicBezTo>
                      <a:pt x="40" y="51"/>
                      <a:pt x="40" y="51"/>
                      <a:pt x="40" y="51"/>
                    </a:cubicBezTo>
                    <a:cubicBezTo>
                      <a:pt x="41" y="50"/>
                      <a:pt x="41" y="49"/>
                      <a:pt x="40" y="48"/>
                    </a:cubicBezTo>
                    <a:cubicBezTo>
                      <a:pt x="39" y="47"/>
                      <a:pt x="38" y="47"/>
                      <a:pt x="37" y="47"/>
                    </a:cubicBezTo>
                    <a:cubicBezTo>
                      <a:pt x="36" y="48"/>
                      <a:pt x="35" y="48"/>
                      <a:pt x="34" y="47"/>
                    </a:cubicBezTo>
                    <a:cubicBezTo>
                      <a:pt x="33" y="47"/>
                      <a:pt x="33" y="46"/>
                      <a:pt x="32" y="45"/>
                    </a:cubicBezTo>
                    <a:cubicBezTo>
                      <a:pt x="32" y="45"/>
                      <a:pt x="32" y="44"/>
                      <a:pt x="32" y="44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5" y="42"/>
                      <a:pt x="38" y="40"/>
                      <a:pt x="38" y="37"/>
                    </a:cubicBezTo>
                    <a:cubicBezTo>
                      <a:pt x="38" y="36"/>
                      <a:pt x="37" y="36"/>
                      <a:pt x="36" y="35"/>
                    </a:cubicBezTo>
                    <a:cubicBezTo>
                      <a:pt x="35" y="35"/>
                      <a:pt x="34" y="35"/>
                      <a:pt x="33" y="36"/>
                    </a:cubicBezTo>
                    <a:cubicBezTo>
                      <a:pt x="32" y="37"/>
                      <a:pt x="30" y="40"/>
                      <a:pt x="30" y="42"/>
                    </a:cubicBezTo>
                    <a:cubicBezTo>
                      <a:pt x="28" y="43"/>
                      <a:pt x="26" y="44"/>
                      <a:pt x="25" y="43"/>
                    </a:cubicBezTo>
                    <a:cubicBezTo>
                      <a:pt x="24" y="42"/>
                      <a:pt x="23" y="41"/>
                      <a:pt x="23" y="40"/>
                    </a:cubicBezTo>
                    <a:cubicBezTo>
                      <a:pt x="25" y="39"/>
                      <a:pt x="27" y="37"/>
                      <a:pt x="28" y="36"/>
                    </a:cubicBezTo>
                    <a:cubicBezTo>
                      <a:pt x="28" y="34"/>
                      <a:pt x="28" y="33"/>
                      <a:pt x="27" y="32"/>
                    </a:cubicBezTo>
                    <a:cubicBezTo>
                      <a:pt x="26" y="31"/>
                      <a:pt x="25" y="31"/>
                      <a:pt x="24" y="32"/>
                    </a:cubicBezTo>
                    <a:cubicBezTo>
                      <a:pt x="22" y="32"/>
                      <a:pt x="21" y="35"/>
                      <a:pt x="21" y="37"/>
                    </a:cubicBezTo>
                    <a:cubicBezTo>
                      <a:pt x="21" y="38"/>
                      <a:pt x="21" y="38"/>
                      <a:pt x="21" y="38"/>
                    </a:cubicBezTo>
                    <a:cubicBezTo>
                      <a:pt x="20" y="39"/>
                      <a:pt x="19" y="39"/>
                      <a:pt x="18" y="39"/>
                    </a:cubicBezTo>
                    <a:cubicBezTo>
                      <a:pt x="17" y="39"/>
                      <a:pt x="16" y="39"/>
                      <a:pt x="16" y="38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16" y="37"/>
                      <a:pt x="15" y="36"/>
                      <a:pt x="14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2" y="36"/>
                      <a:pt x="12" y="37"/>
                      <a:pt x="12" y="38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5" y="70"/>
                      <a:pt x="5" y="70"/>
                      <a:pt x="5" y="70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3" y="65"/>
                      <a:pt x="5" y="60"/>
                      <a:pt x="4" y="55"/>
                    </a:cubicBezTo>
                    <a:cubicBezTo>
                      <a:pt x="0" y="40"/>
                      <a:pt x="2" y="30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2"/>
                      <a:pt x="5" y="22"/>
                      <a:pt x="5" y="21"/>
                    </a:cubicBezTo>
                    <a:cubicBezTo>
                      <a:pt x="12" y="7"/>
                      <a:pt x="30" y="0"/>
                      <a:pt x="44" y="7"/>
                    </a:cubicBezTo>
                    <a:cubicBezTo>
                      <a:pt x="59" y="14"/>
                      <a:pt x="65" y="32"/>
                      <a:pt x="58" y="46"/>
                    </a:cubicBezTo>
                    <a:cubicBezTo>
                      <a:pt x="58" y="47"/>
                      <a:pt x="58" y="47"/>
                      <a:pt x="58" y="47"/>
                    </a:cubicBezTo>
                    <a:close/>
                  </a:path>
                </a:pathLst>
              </a:custGeom>
              <a:solidFill>
                <a:srgbClr val="6FB25B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" name="Freeform 749"/>
              <p:cNvSpPr>
                <a:spLocks noEditPoints="1"/>
              </p:cNvSpPr>
              <p:nvPr/>
            </p:nvSpPr>
            <p:spPr bwMode="auto">
              <a:xfrm>
                <a:off x="3319861" y="3215264"/>
                <a:ext cx="474619" cy="550055"/>
              </a:xfrm>
              <a:custGeom>
                <a:avLst/>
                <a:gdLst>
                  <a:gd name="T0" fmla="*/ 52 w 187"/>
                  <a:gd name="T1" fmla="*/ 18 h 217"/>
                  <a:gd name="T2" fmla="*/ 15 w 187"/>
                  <a:gd name="T3" fmla="*/ 90 h 217"/>
                  <a:gd name="T4" fmla="*/ 9 w 187"/>
                  <a:gd name="T5" fmla="*/ 112 h 217"/>
                  <a:gd name="T6" fmla="*/ 7 w 187"/>
                  <a:gd name="T7" fmla="*/ 128 h 217"/>
                  <a:gd name="T8" fmla="*/ 9 w 187"/>
                  <a:gd name="T9" fmla="*/ 133 h 217"/>
                  <a:gd name="T10" fmla="*/ 11 w 187"/>
                  <a:gd name="T11" fmla="*/ 144 h 217"/>
                  <a:gd name="T12" fmla="*/ 8 w 187"/>
                  <a:gd name="T13" fmla="*/ 162 h 217"/>
                  <a:gd name="T14" fmla="*/ 40 w 187"/>
                  <a:gd name="T15" fmla="*/ 180 h 217"/>
                  <a:gd name="T16" fmla="*/ 91 w 187"/>
                  <a:gd name="T17" fmla="*/ 217 h 217"/>
                  <a:gd name="T18" fmla="*/ 174 w 187"/>
                  <a:gd name="T19" fmla="*/ 110 h 217"/>
                  <a:gd name="T20" fmla="*/ 120 w 187"/>
                  <a:gd name="T21" fmla="*/ 37 h 217"/>
                  <a:gd name="T22" fmla="*/ 130 w 187"/>
                  <a:gd name="T23" fmla="*/ 24 h 217"/>
                  <a:gd name="T24" fmla="*/ 126 w 187"/>
                  <a:gd name="T25" fmla="*/ 40 h 217"/>
                  <a:gd name="T26" fmla="*/ 120 w 187"/>
                  <a:gd name="T27" fmla="*/ 37 h 217"/>
                  <a:gd name="T28" fmla="*/ 100 w 187"/>
                  <a:gd name="T29" fmla="*/ 21 h 217"/>
                  <a:gd name="T30" fmla="*/ 98 w 187"/>
                  <a:gd name="T31" fmla="*/ 37 h 217"/>
                  <a:gd name="T32" fmla="*/ 94 w 187"/>
                  <a:gd name="T33" fmla="*/ 34 h 217"/>
                  <a:gd name="T34" fmla="*/ 96 w 187"/>
                  <a:gd name="T35" fmla="*/ 17 h 217"/>
                  <a:gd name="T36" fmla="*/ 69 w 187"/>
                  <a:gd name="T37" fmla="*/ 29 h 217"/>
                  <a:gd name="T38" fmla="*/ 75 w 187"/>
                  <a:gd name="T39" fmla="*/ 44 h 217"/>
                  <a:gd name="T40" fmla="*/ 70 w 187"/>
                  <a:gd name="T41" fmla="*/ 43 h 217"/>
                  <a:gd name="T42" fmla="*/ 64 w 187"/>
                  <a:gd name="T43" fmla="*/ 28 h 217"/>
                  <a:gd name="T44" fmla="*/ 38 w 187"/>
                  <a:gd name="T45" fmla="*/ 91 h 217"/>
                  <a:gd name="T46" fmla="*/ 34 w 187"/>
                  <a:gd name="T47" fmla="*/ 87 h 217"/>
                  <a:gd name="T48" fmla="*/ 49 w 187"/>
                  <a:gd name="T49" fmla="*/ 82 h 217"/>
                  <a:gd name="T50" fmla="*/ 50 w 187"/>
                  <a:gd name="T51" fmla="*/ 90 h 217"/>
                  <a:gd name="T52" fmla="*/ 41 w 187"/>
                  <a:gd name="T53" fmla="*/ 54 h 217"/>
                  <a:gd name="T54" fmla="*/ 57 w 187"/>
                  <a:gd name="T55" fmla="*/ 57 h 217"/>
                  <a:gd name="T56" fmla="*/ 54 w 187"/>
                  <a:gd name="T57" fmla="*/ 64 h 217"/>
                  <a:gd name="T58" fmla="*/ 93 w 187"/>
                  <a:gd name="T59" fmla="*/ 144 h 217"/>
                  <a:gd name="T60" fmla="*/ 90 w 187"/>
                  <a:gd name="T61" fmla="*/ 146 h 217"/>
                  <a:gd name="T62" fmla="*/ 90 w 187"/>
                  <a:gd name="T63" fmla="*/ 149 h 217"/>
                  <a:gd name="T64" fmla="*/ 88 w 187"/>
                  <a:gd name="T65" fmla="*/ 151 h 217"/>
                  <a:gd name="T66" fmla="*/ 79 w 187"/>
                  <a:gd name="T67" fmla="*/ 154 h 217"/>
                  <a:gd name="T68" fmla="*/ 63 w 187"/>
                  <a:gd name="T69" fmla="*/ 150 h 217"/>
                  <a:gd name="T70" fmla="*/ 55 w 187"/>
                  <a:gd name="T71" fmla="*/ 136 h 217"/>
                  <a:gd name="T72" fmla="*/ 58 w 187"/>
                  <a:gd name="T73" fmla="*/ 134 h 217"/>
                  <a:gd name="T74" fmla="*/ 58 w 187"/>
                  <a:gd name="T75" fmla="*/ 130 h 217"/>
                  <a:gd name="T76" fmla="*/ 60 w 187"/>
                  <a:gd name="T77" fmla="*/ 129 h 217"/>
                  <a:gd name="T78" fmla="*/ 60 w 187"/>
                  <a:gd name="T79" fmla="*/ 125 h 217"/>
                  <a:gd name="T80" fmla="*/ 93 w 187"/>
                  <a:gd name="T81" fmla="*/ 144 h 217"/>
                  <a:gd name="T82" fmla="*/ 96 w 187"/>
                  <a:gd name="T83" fmla="*/ 139 h 217"/>
                  <a:gd name="T84" fmla="*/ 76 w 187"/>
                  <a:gd name="T85" fmla="*/ 129 h 217"/>
                  <a:gd name="T86" fmla="*/ 66 w 187"/>
                  <a:gd name="T87" fmla="*/ 107 h 217"/>
                  <a:gd name="T88" fmla="*/ 68 w 187"/>
                  <a:gd name="T89" fmla="*/ 70 h 217"/>
                  <a:gd name="T90" fmla="*/ 132 w 187"/>
                  <a:gd name="T91" fmla="*/ 100 h 217"/>
                  <a:gd name="T92" fmla="*/ 104 w 187"/>
                  <a:gd name="T93" fmla="*/ 125 h 217"/>
                  <a:gd name="T94" fmla="*/ 132 w 187"/>
                  <a:gd name="T95" fmla="*/ 139 h 217"/>
                  <a:gd name="T96" fmla="*/ 124 w 187"/>
                  <a:gd name="T97" fmla="*/ 128 h 217"/>
                  <a:gd name="T98" fmla="*/ 130 w 187"/>
                  <a:gd name="T99" fmla="*/ 124 h 217"/>
                  <a:gd name="T100" fmla="*/ 136 w 187"/>
                  <a:gd name="T101" fmla="*/ 139 h 217"/>
                  <a:gd name="T102" fmla="*/ 140 w 187"/>
                  <a:gd name="T103" fmla="*/ 53 h 217"/>
                  <a:gd name="T104" fmla="*/ 155 w 187"/>
                  <a:gd name="T105" fmla="*/ 47 h 217"/>
                  <a:gd name="T106" fmla="*/ 144 w 187"/>
                  <a:gd name="T107" fmla="*/ 59 h 217"/>
                  <a:gd name="T108" fmla="*/ 139 w 187"/>
                  <a:gd name="T109" fmla="*/ 58 h 217"/>
                  <a:gd name="T110" fmla="*/ 154 w 187"/>
                  <a:gd name="T111" fmla="*/ 115 h 217"/>
                  <a:gd name="T112" fmla="*/ 141 w 187"/>
                  <a:gd name="T113" fmla="*/ 105 h 217"/>
                  <a:gd name="T114" fmla="*/ 157 w 187"/>
                  <a:gd name="T115" fmla="*/ 108 h 217"/>
                  <a:gd name="T116" fmla="*/ 163 w 187"/>
                  <a:gd name="T117" fmla="*/ 84 h 217"/>
                  <a:gd name="T118" fmla="*/ 149 w 187"/>
                  <a:gd name="T119" fmla="*/ 85 h 217"/>
                  <a:gd name="T120" fmla="*/ 150 w 187"/>
                  <a:gd name="T121" fmla="*/ 77 h 217"/>
                  <a:gd name="T122" fmla="*/ 166 w 187"/>
                  <a:gd name="T123" fmla="*/ 8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87" h="217">
                    <a:moveTo>
                      <a:pt x="134" y="15"/>
                    </a:moveTo>
                    <a:cubicBezTo>
                      <a:pt x="104" y="1"/>
                      <a:pt x="79" y="0"/>
                      <a:pt x="52" y="18"/>
                    </a:cubicBezTo>
                    <a:cubicBezTo>
                      <a:pt x="31" y="32"/>
                      <a:pt x="24" y="67"/>
                      <a:pt x="24" y="71"/>
                    </a:cubicBezTo>
                    <a:cubicBezTo>
                      <a:pt x="24" y="75"/>
                      <a:pt x="29" y="81"/>
                      <a:pt x="15" y="90"/>
                    </a:cubicBezTo>
                    <a:cubicBezTo>
                      <a:pt x="2" y="99"/>
                      <a:pt x="0" y="97"/>
                      <a:pt x="1" y="103"/>
                    </a:cubicBezTo>
                    <a:cubicBezTo>
                      <a:pt x="2" y="107"/>
                      <a:pt x="7" y="110"/>
                      <a:pt x="9" y="112"/>
                    </a:cubicBezTo>
                    <a:cubicBezTo>
                      <a:pt x="11" y="114"/>
                      <a:pt x="12" y="117"/>
                      <a:pt x="10" y="120"/>
                    </a:cubicBezTo>
                    <a:cubicBezTo>
                      <a:pt x="8" y="122"/>
                      <a:pt x="4" y="122"/>
                      <a:pt x="7" y="128"/>
                    </a:cubicBezTo>
                    <a:cubicBezTo>
                      <a:pt x="9" y="132"/>
                      <a:pt x="15" y="132"/>
                      <a:pt x="17" y="133"/>
                    </a:cubicBezTo>
                    <a:cubicBezTo>
                      <a:pt x="18" y="133"/>
                      <a:pt x="11" y="132"/>
                      <a:pt x="9" y="133"/>
                    </a:cubicBezTo>
                    <a:cubicBezTo>
                      <a:pt x="7" y="134"/>
                      <a:pt x="4" y="138"/>
                      <a:pt x="6" y="140"/>
                    </a:cubicBezTo>
                    <a:cubicBezTo>
                      <a:pt x="7" y="142"/>
                      <a:pt x="10" y="143"/>
                      <a:pt x="11" y="144"/>
                    </a:cubicBezTo>
                    <a:cubicBezTo>
                      <a:pt x="12" y="144"/>
                      <a:pt x="12" y="148"/>
                      <a:pt x="12" y="149"/>
                    </a:cubicBezTo>
                    <a:cubicBezTo>
                      <a:pt x="12" y="154"/>
                      <a:pt x="9" y="158"/>
                      <a:pt x="8" y="162"/>
                    </a:cubicBezTo>
                    <a:cubicBezTo>
                      <a:pt x="6" y="166"/>
                      <a:pt x="9" y="176"/>
                      <a:pt x="19" y="178"/>
                    </a:cubicBezTo>
                    <a:cubicBezTo>
                      <a:pt x="28" y="180"/>
                      <a:pt x="32" y="180"/>
                      <a:pt x="40" y="180"/>
                    </a:cubicBezTo>
                    <a:cubicBezTo>
                      <a:pt x="53" y="182"/>
                      <a:pt x="62" y="201"/>
                      <a:pt x="63" y="217"/>
                    </a:cubicBezTo>
                    <a:cubicBezTo>
                      <a:pt x="69" y="217"/>
                      <a:pt x="85" y="217"/>
                      <a:pt x="91" y="217"/>
                    </a:cubicBezTo>
                    <a:cubicBezTo>
                      <a:pt x="110" y="217"/>
                      <a:pt x="128" y="213"/>
                      <a:pt x="144" y="204"/>
                    </a:cubicBezTo>
                    <a:cubicBezTo>
                      <a:pt x="136" y="159"/>
                      <a:pt x="161" y="154"/>
                      <a:pt x="174" y="110"/>
                    </a:cubicBezTo>
                    <a:cubicBezTo>
                      <a:pt x="179" y="92"/>
                      <a:pt x="187" y="39"/>
                      <a:pt x="134" y="15"/>
                    </a:cubicBezTo>
                    <a:close/>
                    <a:moveTo>
                      <a:pt x="120" y="37"/>
                    </a:moveTo>
                    <a:cubicBezTo>
                      <a:pt x="125" y="26"/>
                      <a:pt x="125" y="26"/>
                      <a:pt x="125" y="26"/>
                    </a:cubicBezTo>
                    <a:cubicBezTo>
                      <a:pt x="126" y="24"/>
                      <a:pt x="128" y="23"/>
                      <a:pt x="130" y="24"/>
                    </a:cubicBezTo>
                    <a:cubicBezTo>
                      <a:pt x="132" y="25"/>
                      <a:pt x="133" y="27"/>
                      <a:pt x="132" y="29"/>
                    </a:cubicBezTo>
                    <a:cubicBezTo>
                      <a:pt x="126" y="40"/>
                      <a:pt x="126" y="40"/>
                      <a:pt x="126" y="40"/>
                    </a:cubicBezTo>
                    <a:cubicBezTo>
                      <a:pt x="126" y="42"/>
                      <a:pt x="123" y="43"/>
                      <a:pt x="121" y="42"/>
                    </a:cubicBezTo>
                    <a:cubicBezTo>
                      <a:pt x="119" y="41"/>
                      <a:pt x="119" y="39"/>
                      <a:pt x="120" y="37"/>
                    </a:cubicBezTo>
                    <a:close/>
                    <a:moveTo>
                      <a:pt x="96" y="17"/>
                    </a:moveTo>
                    <a:cubicBezTo>
                      <a:pt x="98" y="17"/>
                      <a:pt x="100" y="19"/>
                      <a:pt x="100" y="21"/>
                    </a:cubicBezTo>
                    <a:cubicBezTo>
                      <a:pt x="101" y="33"/>
                      <a:pt x="101" y="33"/>
                      <a:pt x="101" y="33"/>
                    </a:cubicBezTo>
                    <a:cubicBezTo>
                      <a:pt x="102" y="35"/>
                      <a:pt x="100" y="37"/>
                      <a:pt x="98" y="37"/>
                    </a:cubicBezTo>
                    <a:cubicBezTo>
                      <a:pt x="97" y="37"/>
                      <a:pt x="97" y="37"/>
                      <a:pt x="96" y="37"/>
                    </a:cubicBezTo>
                    <a:cubicBezTo>
                      <a:pt x="95" y="36"/>
                      <a:pt x="94" y="35"/>
                      <a:pt x="94" y="34"/>
                    </a:cubicBezTo>
                    <a:cubicBezTo>
                      <a:pt x="93" y="21"/>
                      <a:pt x="93" y="21"/>
                      <a:pt x="93" y="21"/>
                    </a:cubicBezTo>
                    <a:cubicBezTo>
                      <a:pt x="93" y="19"/>
                      <a:pt x="94" y="17"/>
                      <a:pt x="96" y="17"/>
                    </a:cubicBezTo>
                    <a:close/>
                    <a:moveTo>
                      <a:pt x="64" y="28"/>
                    </a:moveTo>
                    <a:cubicBezTo>
                      <a:pt x="65" y="27"/>
                      <a:pt x="68" y="27"/>
                      <a:pt x="69" y="29"/>
                    </a:cubicBezTo>
                    <a:cubicBezTo>
                      <a:pt x="76" y="39"/>
                      <a:pt x="76" y="39"/>
                      <a:pt x="76" y="39"/>
                    </a:cubicBezTo>
                    <a:cubicBezTo>
                      <a:pt x="77" y="41"/>
                      <a:pt x="77" y="43"/>
                      <a:pt x="75" y="44"/>
                    </a:cubicBezTo>
                    <a:cubicBezTo>
                      <a:pt x="74" y="45"/>
                      <a:pt x="72" y="45"/>
                      <a:pt x="71" y="45"/>
                    </a:cubicBezTo>
                    <a:cubicBezTo>
                      <a:pt x="71" y="44"/>
                      <a:pt x="70" y="44"/>
                      <a:pt x="70" y="43"/>
                    </a:cubicBezTo>
                    <a:cubicBezTo>
                      <a:pt x="63" y="33"/>
                      <a:pt x="63" y="33"/>
                      <a:pt x="63" y="33"/>
                    </a:cubicBezTo>
                    <a:cubicBezTo>
                      <a:pt x="61" y="32"/>
                      <a:pt x="62" y="29"/>
                      <a:pt x="64" y="28"/>
                    </a:cubicBezTo>
                    <a:close/>
                    <a:moveTo>
                      <a:pt x="50" y="90"/>
                    </a:moveTo>
                    <a:cubicBezTo>
                      <a:pt x="38" y="91"/>
                      <a:pt x="38" y="91"/>
                      <a:pt x="38" y="91"/>
                    </a:cubicBezTo>
                    <a:cubicBezTo>
                      <a:pt x="37" y="91"/>
                      <a:pt x="36" y="91"/>
                      <a:pt x="36" y="90"/>
                    </a:cubicBezTo>
                    <a:cubicBezTo>
                      <a:pt x="35" y="90"/>
                      <a:pt x="34" y="89"/>
                      <a:pt x="34" y="87"/>
                    </a:cubicBezTo>
                    <a:cubicBezTo>
                      <a:pt x="34" y="85"/>
                      <a:pt x="35" y="83"/>
                      <a:pt x="37" y="83"/>
                    </a:cubicBezTo>
                    <a:cubicBezTo>
                      <a:pt x="49" y="82"/>
                      <a:pt x="49" y="82"/>
                      <a:pt x="49" y="82"/>
                    </a:cubicBezTo>
                    <a:cubicBezTo>
                      <a:pt x="51" y="82"/>
                      <a:pt x="53" y="83"/>
                      <a:pt x="54" y="85"/>
                    </a:cubicBezTo>
                    <a:cubicBezTo>
                      <a:pt x="54" y="88"/>
                      <a:pt x="52" y="89"/>
                      <a:pt x="50" y="90"/>
                    </a:cubicBezTo>
                    <a:close/>
                    <a:moveTo>
                      <a:pt x="43" y="59"/>
                    </a:moveTo>
                    <a:cubicBezTo>
                      <a:pt x="41" y="58"/>
                      <a:pt x="40" y="55"/>
                      <a:pt x="41" y="54"/>
                    </a:cubicBezTo>
                    <a:cubicBezTo>
                      <a:pt x="42" y="52"/>
                      <a:pt x="44" y="51"/>
                      <a:pt x="46" y="52"/>
                    </a:cubicBezTo>
                    <a:cubicBezTo>
                      <a:pt x="57" y="57"/>
                      <a:pt x="57" y="57"/>
                      <a:pt x="57" y="57"/>
                    </a:cubicBezTo>
                    <a:cubicBezTo>
                      <a:pt x="59" y="58"/>
                      <a:pt x="60" y="60"/>
                      <a:pt x="59" y="62"/>
                    </a:cubicBezTo>
                    <a:cubicBezTo>
                      <a:pt x="58" y="64"/>
                      <a:pt x="56" y="65"/>
                      <a:pt x="54" y="64"/>
                    </a:cubicBezTo>
                    <a:lnTo>
                      <a:pt x="43" y="59"/>
                    </a:lnTo>
                    <a:close/>
                    <a:moveTo>
                      <a:pt x="93" y="144"/>
                    </a:moveTo>
                    <a:cubicBezTo>
                      <a:pt x="91" y="143"/>
                      <a:pt x="91" y="143"/>
                      <a:pt x="91" y="143"/>
                    </a:cubicBezTo>
                    <a:cubicBezTo>
                      <a:pt x="90" y="146"/>
                      <a:pt x="90" y="146"/>
                      <a:pt x="90" y="146"/>
                    </a:cubicBezTo>
                    <a:cubicBezTo>
                      <a:pt x="92" y="146"/>
                      <a:pt x="92" y="146"/>
                      <a:pt x="92" y="146"/>
                    </a:cubicBezTo>
                    <a:cubicBezTo>
                      <a:pt x="90" y="149"/>
                      <a:pt x="90" y="149"/>
                      <a:pt x="90" y="149"/>
                    </a:cubicBezTo>
                    <a:cubicBezTo>
                      <a:pt x="89" y="148"/>
                      <a:pt x="89" y="148"/>
                      <a:pt x="89" y="148"/>
                    </a:cubicBezTo>
                    <a:cubicBezTo>
                      <a:pt x="88" y="151"/>
                      <a:pt x="88" y="151"/>
                      <a:pt x="88" y="151"/>
                    </a:cubicBezTo>
                    <a:cubicBezTo>
                      <a:pt x="89" y="151"/>
                      <a:pt x="89" y="151"/>
                      <a:pt x="89" y="151"/>
                    </a:cubicBezTo>
                    <a:cubicBezTo>
                      <a:pt x="87" y="155"/>
                      <a:pt x="83" y="156"/>
                      <a:pt x="79" y="154"/>
                    </a:cubicBezTo>
                    <a:cubicBezTo>
                      <a:pt x="78" y="155"/>
                      <a:pt x="75" y="156"/>
                      <a:pt x="73" y="155"/>
                    </a:cubicBezTo>
                    <a:cubicBezTo>
                      <a:pt x="63" y="150"/>
                      <a:pt x="63" y="150"/>
                      <a:pt x="63" y="150"/>
                    </a:cubicBezTo>
                    <a:cubicBezTo>
                      <a:pt x="61" y="149"/>
                      <a:pt x="60" y="147"/>
                      <a:pt x="60" y="145"/>
                    </a:cubicBezTo>
                    <a:cubicBezTo>
                      <a:pt x="56" y="143"/>
                      <a:pt x="54" y="139"/>
                      <a:pt x="55" y="136"/>
                    </a:cubicBezTo>
                    <a:cubicBezTo>
                      <a:pt x="57" y="136"/>
                      <a:pt x="57" y="136"/>
                      <a:pt x="57" y="136"/>
                    </a:cubicBezTo>
                    <a:cubicBezTo>
                      <a:pt x="58" y="134"/>
                      <a:pt x="58" y="134"/>
                      <a:pt x="58" y="134"/>
                    </a:cubicBezTo>
                    <a:cubicBezTo>
                      <a:pt x="56" y="133"/>
                      <a:pt x="56" y="133"/>
                      <a:pt x="56" y="133"/>
                    </a:cubicBezTo>
                    <a:cubicBezTo>
                      <a:pt x="58" y="130"/>
                      <a:pt x="58" y="130"/>
                      <a:pt x="58" y="130"/>
                    </a:cubicBezTo>
                    <a:cubicBezTo>
                      <a:pt x="59" y="131"/>
                      <a:pt x="59" y="131"/>
                      <a:pt x="59" y="131"/>
                    </a:cubicBezTo>
                    <a:cubicBezTo>
                      <a:pt x="60" y="129"/>
                      <a:pt x="60" y="129"/>
                      <a:pt x="60" y="129"/>
                    </a:cubicBezTo>
                    <a:cubicBezTo>
                      <a:pt x="59" y="128"/>
                      <a:pt x="59" y="128"/>
                      <a:pt x="59" y="128"/>
                    </a:cubicBezTo>
                    <a:cubicBezTo>
                      <a:pt x="60" y="125"/>
                      <a:pt x="60" y="125"/>
                      <a:pt x="60" y="125"/>
                    </a:cubicBezTo>
                    <a:cubicBezTo>
                      <a:pt x="94" y="141"/>
                      <a:pt x="94" y="141"/>
                      <a:pt x="94" y="141"/>
                    </a:cubicBezTo>
                    <a:lnTo>
                      <a:pt x="93" y="144"/>
                    </a:lnTo>
                    <a:close/>
                    <a:moveTo>
                      <a:pt x="104" y="125"/>
                    </a:moveTo>
                    <a:cubicBezTo>
                      <a:pt x="98" y="128"/>
                      <a:pt x="96" y="139"/>
                      <a:pt x="96" y="139"/>
                    </a:cubicBezTo>
                    <a:cubicBezTo>
                      <a:pt x="91" y="136"/>
                      <a:pt x="86" y="134"/>
                      <a:pt x="81" y="132"/>
                    </a:cubicBezTo>
                    <a:cubicBezTo>
                      <a:pt x="79" y="131"/>
                      <a:pt x="78" y="130"/>
                      <a:pt x="76" y="129"/>
                    </a:cubicBezTo>
                    <a:cubicBezTo>
                      <a:pt x="71" y="127"/>
                      <a:pt x="66" y="125"/>
                      <a:pt x="61" y="122"/>
                    </a:cubicBezTo>
                    <a:cubicBezTo>
                      <a:pt x="61" y="122"/>
                      <a:pt x="67" y="114"/>
                      <a:pt x="66" y="107"/>
                    </a:cubicBezTo>
                    <a:cubicBezTo>
                      <a:pt x="61" y="86"/>
                      <a:pt x="66" y="73"/>
                      <a:pt x="66" y="73"/>
                    </a:cubicBezTo>
                    <a:cubicBezTo>
                      <a:pt x="67" y="72"/>
                      <a:pt x="67" y="71"/>
                      <a:pt x="68" y="70"/>
                    </a:cubicBezTo>
                    <a:cubicBezTo>
                      <a:pt x="76" y="52"/>
                      <a:pt x="97" y="44"/>
                      <a:pt x="115" y="53"/>
                    </a:cubicBezTo>
                    <a:cubicBezTo>
                      <a:pt x="133" y="61"/>
                      <a:pt x="140" y="82"/>
                      <a:pt x="132" y="100"/>
                    </a:cubicBezTo>
                    <a:cubicBezTo>
                      <a:pt x="131" y="101"/>
                      <a:pt x="131" y="102"/>
                      <a:pt x="130" y="103"/>
                    </a:cubicBezTo>
                    <a:cubicBezTo>
                      <a:pt x="130" y="103"/>
                      <a:pt x="124" y="115"/>
                      <a:pt x="104" y="125"/>
                    </a:cubicBezTo>
                    <a:close/>
                    <a:moveTo>
                      <a:pt x="136" y="139"/>
                    </a:moveTo>
                    <a:cubicBezTo>
                      <a:pt x="135" y="140"/>
                      <a:pt x="134" y="140"/>
                      <a:pt x="132" y="139"/>
                    </a:cubicBezTo>
                    <a:cubicBezTo>
                      <a:pt x="132" y="139"/>
                      <a:pt x="131" y="138"/>
                      <a:pt x="131" y="138"/>
                    </a:cubicBezTo>
                    <a:cubicBezTo>
                      <a:pt x="124" y="128"/>
                      <a:pt x="124" y="128"/>
                      <a:pt x="124" y="128"/>
                    </a:cubicBezTo>
                    <a:cubicBezTo>
                      <a:pt x="123" y="126"/>
                      <a:pt x="123" y="124"/>
                      <a:pt x="125" y="123"/>
                    </a:cubicBezTo>
                    <a:cubicBezTo>
                      <a:pt x="127" y="121"/>
                      <a:pt x="129" y="122"/>
                      <a:pt x="130" y="124"/>
                    </a:cubicBezTo>
                    <a:cubicBezTo>
                      <a:pt x="137" y="134"/>
                      <a:pt x="137" y="134"/>
                      <a:pt x="137" y="134"/>
                    </a:cubicBezTo>
                    <a:cubicBezTo>
                      <a:pt x="138" y="135"/>
                      <a:pt x="138" y="138"/>
                      <a:pt x="136" y="139"/>
                    </a:cubicBezTo>
                    <a:close/>
                    <a:moveTo>
                      <a:pt x="139" y="58"/>
                    </a:moveTo>
                    <a:cubicBezTo>
                      <a:pt x="138" y="57"/>
                      <a:pt x="138" y="54"/>
                      <a:pt x="140" y="53"/>
                    </a:cubicBezTo>
                    <a:cubicBezTo>
                      <a:pt x="150" y="46"/>
                      <a:pt x="150" y="46"/>
                      <a:pt x="150" y="46"/>
                    </a:cubicBezTo>
                    <a:cubicBezTo>
                      <a:pt x="152" y="45"/>
                      <a:pt x="154" y="45"/>
                      <a:pt x="155" y="47"/>
                    </a:cubicBezTo>
                    <a:cubicBezTo>
                      <a:pt x="157" y="49"/>
                      <a:pt x="156" y="51"/>
                      <a:pt x="154" y="52"/>
                    </a:cubicBezTo>
                    <a:cubicBezTo>
                      <a:pt x="144" y="59"/>
                      <a:pt x="144" y="59"/>
                      <a:pt x="144" y="59"/>
                    </a:cubicBezTo>
                    <a:cubicBezTo>
                      <a:pt x="143" y="60"/>
                      <a:pt x="142" y="60"/>
                      <a:pt x="141" y="60"/>
                    </a:cubicBezTo>
                    <a:cubicBezTo>
                      <a:pt x="140" y="59"/>
                      <a:pt x="139" y="59"/>
                      <a:pt x="139" y="58"/>
                    </a:cubicBezTo>
                    <a:close/>
                    <a:moveTo>
                      <a:pt x="159" y="113"/>
                    </a:moveTo>
                    <a:cubicBezTo>
                      <a:pt x="158" y="115"/>
                      <a:pt x="156" y="116"/>
                      <a:pt x="154" y="115"/>
                    </a:cubicBezTo>
                    <a:cubicBezTo>
                      <a:pt x="143" y="110"/>
                      <a:pt x="143" y="110"/>
                      <a:pt x="143" y="110"/>
                    </a:cubicBezTo>
                    <a:cubicBezTo>
                      <a:pt x="141" y="109"/>
                      <a:pt x="140" y="107"/>
                      <a:pt x="141" y="105"/>
                    </a:cubicBezTo>
                    <a:cubicBezTo>
                      <a:pt x="142" y="103"/>
                      <a:pt x="144" y="102"/>
                      <a:pt x="146" y="103"/>
                    </a:cubicBezTo>
                    <a:cubicBezTo>
                      <a:pt x="157" y="108"/>
                      <a:pt x="157" y="108"/>
                      <a:pt x="157" y="108"/>
                    </a:cubicBezTo>
                    <a:cubicBezTo>
                      <a:pt x="159" y="109"/>
                      <a:pt x="160" y="111"/>
                      <a:pt x="159" y="113"/>
                    </a:cubicBezTo>
                    <a:close/>
                    <a:moveTo>
                      <a:pt x="163" y="84"/>
                    </a:moveTo>
                    <a:cubicBezTo>
                      <a:pt x="150" y="85"/>
                      <a:pt x="150" y="85"/>
                      <a:pt x="150" y="85"/>
                    </a:cubicBezTo>
                    <a:cubicBezTo>
                      <a:pt x="150" y="85"/>
                      <a:pt x="149" y="85"/>
                      <a:pt x="149" y="85"/>
                    </a:cubicBezTo>
                    <a:cubicBezTo>
                      <a:pt x="147" y="84"/>
                      <a:pt x="146" y="83"/>
                      <a:pt x="146" y="81"/>
                    </a:cubicBezTo>
                    <a:cubicBezTo>
                      <a:pt x="146" y="79"/>
                      <a:pt x="148" y="77"/>
                      <a:pt x="150" y="77"/>
                    </a:cubicBezTo>
                    <a:cubicBezTo>
                      <a:pt x="162" y="76"/>
                      <a:pt x="162" y="76"/>
                      <a:pt x="162" y="76"/>
                    </a:cubicBezTo>
                    <a:cubicBezTo>
                      <a:pt x="164" y="76"/>
                      <a:pt x="166" y="78"/>
                      <a:pt x="166" y="80"/>
                    </a:cubicBezTo>
                    <a:cubicBezTo>
                      <a:pt x="166" y="82"/>
                      <a:pt x="165" y="84"/>
                      <a:pt x="163" y="84"/>
                    </a:cubicBezTo>
                    <a:close/>
                  </a:path>
                </a:pathLst>
              </a:custGeom>
              <a:solidFill>
                <a:srgbClr val="6FB25B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7139424" y="1151341"/>
              <a:ext cx="745377" cy="711877"/>
              <a:chOff x="6764768" y="5644929"/>
              <a:chExt cx="559483" cy="534337"/>
            </a:xfrm>
          </p:grpSpPr>
          <p:sp>
            <p:nvSpPr>
              <p:cNvPr id="51" name="Freeform 270"/>
              <p:cNvSpPr>
                <a:spLocks noEditPoints="1"/>
              </p:cNvSpPr>
              <p:nvPr/>
            </p:nvSpPr>
            <p:spPr bwMode="auto">
              <a:xfrm>
                <a:off x="6764768" y="5739223"/>
                <a:ext cx="440043" cy="440043"/>
              </a:xfrm>
              <a:custGeom>
                <a:avLst/>
                <a:gdLst>
                  <a:gd name="T0" fmla="*/ 158 w 173"/>
                  <a:gd name="T1" fmla="*/ 72 h 173"/>
                  <a:gd name="T2" fmla="*/ 164 w 173"/>
                  <a:gd name="T3" fmla="*/ 56 h 173"/>
                  <a:gd name="T4" fmla="*/ 157 w 173"/>
                  <a:gd name="T5" fmla="*/ 34 h 173"/>
                  <a:gd name="T6" fmla="*/ 141 w 173"/>
                  <a:gd name="T7" fmla="*/ 38 h 173"/>
                  <a:gd name="T8" fmla="*/ 138 w 173"/>
                  <a:gd name="T9" fmla="*/ 21 h 173"/>
                  <a:gd name="T10" fmla="*/ 121 w 173"/>
                  <a:gd name="T11" fmla="*/ 6 h 173"/>
                  <a:gd name="T12" fmla="*/ 110 w 173"/>
                  <a:gd name="T13" fmla="*/ 17 h 173"/>
                  <a:gd name="T14" fmla="*/ 99 w 173"/>
                  <a:gd name="T15" fmla="*/ 4 h 173"/>
                  <a:gd name="T16" fmla="*/ 77 w 173"/>
                  <a:gd name="T17" fmla="*/ 0 h 173"/>
                  <a:gd name="T18" fmla="*/ 72 w 173"/>
                  <a:gd name="T19" fmla="*/ 15 h 173"/>
                  <a:gd name="T20" fmla="*/ 56 w 173"/>
                  <a:gd name="T21" fmla="*/ 9 h 173"/>
                  <a:gd name="T22" fmla="*/ 35 w 173"/>
                  <a:gd name="T23" fmla="*/ 16 h 173"/>
                  <a:gd name="T24" fmla="*/ 38 w 173"/>
                  <a:gd name="T25" fmla="*/ 31 h 173"/>
                  <a:gd name="T26" fmla="*/ 21 w 173"/>
                  <a:gd name="T27" fmla="*/ 34 h 173"/>
                  <a:gd name="T28" fmla="*/ 6 w 173"/>
                  <a:gd name="T29" fmla="*/ 51 h 173"/>
                  <a:gd name="T30" fmla="*/ 17 w 173"/>
                  <a:gd name="T31" fmla="*/ 63 h 173"/>
                  <a:gd name="T32" fmla="*/ 4 w 173"/>
                  <a:gd name="T33" fmla="*/ 74 h 173"/>
                  <a:gd name="T34" fmla="*/ 0 w 173"/>
                  <a:gd name="T35" fmla="*/ 96 h 173"/>
                  <a:gd name="T36" fmla="*/ 15 w 173"/>
                  <a:gd name="T37" fmla="*/ 101 h 173"/>
                  <a:gd name="T38" fmla="*/ 9 w 173"/>
                  <a:gd name="T39" fmla="*/ 117 h 173"/>
                  <a:gd name="T40" fmla="*/ 16 w 173"/>
                  <a:gd name="T41" fmla="*/ 138 h 173"/>
                  <a:gd name="T42" fmla="*/ 32 w 173"/>
                  <a:gd name="T43" fmla="*/ 135 h 173"/>
                  <a:gd name="T44" fmla="*/ 35 w 173"/>
                  <a:gd name="T45" fmla="*/ 151 h 173"/>
                  <a:gd name="T46" fmla="*/ 52 w 173"/>
                  <a:gd name="T47" fmla="*/ 166 h 173"/>
                  <a:gd name="T48" fmla="*/ 63 w 173"/>
                  <a:gd name="T49" fmla="*/ 155 h 173"/>
                  <a:gd name="T50" fmla="*/ 74 w 173"/>
                  <a:gd name="T51" fmla="*/ 169 h 173"/>
                  <a:gd name="T52" fmla="*/ 96 w 173"/>
                  <a:gd name="T53" fmla="*/ 173 h 173"/>
                  <a:gd name="T54" fmla="*/ 101 w 173"/>
                  <a:gd name="T55" fmla="*/ 158 h 173"/>
                  <a:gd name="T56" fmla="*/ 117 w 173"/>
                  <a:gd name="T57" fmla="*/ 164 h 173"/>
                  <a:gd name="T58" fmla="*/ 138 w 173"/>
                  <a:gd name="T59" fmla="*/ 156 h 173"/>
                  <a:gd name="T60" fmla="*/ 135 w 173"/>
                  <a:gd name="T61" fmla="*/ 141 h 173"/>
                  <a:gd name="T62" fmla="*/ 152 w 173"/>
                  <a:gd name="T63" fmla="*/ 138 h 173"/>
                  <a:gd name="T64" fmla="*/ 167 w 173"/>
                  <a:gd name="T65" fmla="*/ 121 h 173"/>
                  <a:gd name="T66" fmla="*/ 156 w 173"/>
                  <a:gd name="T67" fmla="*/ 110 h 173"/>
                  <a:gd name="T68" fmla="*/ 169 w 173"/>
                  <a:gd name="T69" fmla="*/ 99 h 173"/>
                  <a:gd name="T70" fmla="*/ 173 w 173"/>
                  <a:gd name="T71" fmla="*/ 76 h 173"/>
                  <a:gd name="T72" fmla="*/ 128 w 173"/>
                  <a:gd name="T73" fmla="*/ 123 h 173"/>
                  <a:gd name="T74" fmla="*/ 115 w 173"/>
                  <a:gd name="T75" fmla="*/ 95 h 173"/>
                  <a:gd name="T76" fmla="*/ 104 w 173"/>
                  <a:gd name="T77" fmla="*/ 94 h 173"/>
                  <a:gd name="T78" fmla="*/ 103 w 173"/>
                  <a:gd name="T79" fmla="*/ 94 h 173"/>
                  <a:gd name="T80" fmla="*/ 101 w 173"/>
                  <a:gd name="T81" fmla="*/ 106 h 173"/>
                  <a:gd name="T82" fmla="*/ 93 w 173"/>
                  <a:gd name="T83" fmla="*/ 141 h 173"/>
                  <a:gd name="T84" fmla="*/ 91 w 173"/>
                  <a:gd name="T85" fmla="*/ 103 h 173"/>
                  <a:gd name="T86" fmla="*/ 90 w 173"/>
                  <a:gd name="T87" fmla="*/ 94 h 173"/>
                  <a:gd name="T88" fmla="*/ 80 w 173"/>
                  <a:gd name="T89" fmla="*/ 102 h 173"/>
                  <a:gd name="T90" fmla="*/ 79 w 173"/>
                  <a:gd name="T91" fmla="*/ 141 h 173"/>
                  <a:gd name="T92" fmla="*/ 66 w 173"/>
                  <a:gd name="T93" fmla="*/ 114 h 173"/>
                  <a:gd name="T94" fmla="*/ 61 w 173"/>
                  <a:gd name="T95" fmla="*/ 101 h 173"/>
                  <a:gd name="T96" fmla="*/ 69 w 173"/>
                  <a:gd name="T97" fmla="*/ 93 h 173"/>
                  <a:gd name="T98" fmla="*/ 68 w 173"/>
                  <a:gd name="T99" fmla="*/ 94 h 173"/>
                  <a:gd name="T100" fmla="*/ 58 w 173"/>
                  <a:gd name="T101" fmla="*/ 95 h 173"/>
                  <a:gd name="T102" fmla="*/ 45 w 173"/>
                  <a:gd name="T103" fmla="*/ 123 h 173"/>
                  <a:gd name="T104" fmla="*/ 86 w 173"/>
                  <a:gd name="T105" fmla="*/ 31 h 173"/>
                  <a:gd name="T106" fmla="*/ 128 w 173"/>
                  <a:gd name="T107" fmla="*/ 12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73" h="173">
                    <a:moveTo>
                      <a:pt x="169" y="72"/>
                    </a:moveTo>
                    <a:cubicBezTo>
                      <a:pt x="158" y="72"/>
                      <a:pt x="158" y="72"/>
                      <a:pt x="158" y="72"/>
                    </a:cubicBezTo>
                    <a:cubicBezTo>
                      <a:pt x="157" y="68"/>
                      <a:pt x="156" y="65"/>
                      <a:pt x="155" y="61"/>
                    </a:cubicBezTo>
                    <a:cubicBezTo>
                      <a:pt x="164" y="56"/>
                      <a:pt x="164" y="56"/>
                      <a:pt x="164" y="56"/>
                    </a:cubicBezTo>
                    <a:cubicBezTo>
                      <a:pt x="166" y="55"/>
                      <a:pt x="167" y="52"/>
                      <a:pt x="166" y="50"/>
                    </a:cubicBezTo>
                    <a:cubicBezTo>
                      <a:pt x="157" y="34"/>
                      <a:pt x="157" y="34"/>
                      <a:pt x="157" y="34"/>
                    </a:cubicBezTo>
                    <a:cubicBezTo>
                      <a:pt x="155" y="32"/>
                      <a:pt x="153" y="31"/>
                      <a:pt x="151" y="33"/>
                    </a:cubicBezTo>
                    <a:cubicBezTo>
                      <a:pt x="141" y="38"/>
                      <a:pt x="141" y="38"/>
                      <a:pt x="141" y="38"/>
                    </a:cubicBezTo>
                    <a:cubicBezTo>
                      <a:pt x="139" y="35"/>
                      <a:pt x="136" y="33"/>
                      <a:pt x="133" y="30"/>
                    </a:cubicBezTo>
                    <a:cubicBezTo>
                      <a:pt x="138" y="21"/>
                      <a:pt x="138" y="21"/>
                      <a:pt x="138" y="21"/>
                    </a:cubicBezTo>
                    <a:cubicBezTo>
                      <a:pt x="140" y="19"/>
                      <a:pt x="139" y="16"/>
                      <a:pt x="137" y="15"/>
                    </a:cubicBezTo>
                    <a:cubicBezTo>
                      <a:pt x="121" y="6"/>
                      <a:pt x="121" y="6"/>
                      <a:pt x="121" y="6"/>
                    </a:cubicBezTo>
                    <a:cubicBezTo>
                      <a:pt x="119" y="5"/>
                      <a:pt x="116" y="6"/>
                      <a:pt x="115" y="8"/>
                    </a:cubicBezTo>
                    <a:cubicBezTo>
                      <a:pt x="110" y="17"/>
                      <a:pt x="110" y="17"/>
                      <a:pt x="110" y="17"/>
                    </a:cubicBezTo>
                    <a:cubicBezTo>
                      <a:pt x="106" y="16"/>
                      <a:pt x="103" y="15"/>
                      <a:pt x="99" y="14"/>
                    </a:cubicBezTo>
                    <a:cubicBezTo>
                      <a:pt x="99" y="4"/>
                      <a:pt x="99" y="4"/>
                      <a:pt x="99" y="4"/>
                    </a:cubicBezTo>
                    <a:cubicBezTo>
                      <a:pt x="99" y="2"/>
                      <a:pt x="97" y="0"/>
                      <a:pt x="94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4" y="0"/>
                      <a:pt x="72" y="2"/>
                      <a:pt x="72" y="4"/>
                    </a:cubicBezTo>
                    <a:cubicBezTo>
                      <a:pt x="72" y="15"/>
                      <a:pt x="72" y="15"/>
                      <a:pt x="72" y="15"/>
                    </a:cubicBezTo>
                    <a:cubicBezTo>
                      <a:pt x="68" y="15"/>
                      <a:pt x="65" y="16"/>
                      <a:pt x="61" y="18"/>
                    </a:cubicBezTo>
                    <a:cubicBezTo>
                      <a:pt x="56" y="9"/>
                      <a:pt x="56" y="9"/>
                      <a:pt x="56" y="9"/>
                    </a:cubicBezTo>
                    <a:cubicBezTo>
                      <a:pt x="55" y="7"/>
                      <a:pt x="52" y="6"/>
                      <a:pt x="50" y="7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2" y="17"/>
                      <a:pt x="32" y="20"/>
                      <a:pt x="33" y="22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5" y="34"/>
                      <a:pt x="33" y="37"/>
                      <a:pt x="30" y="4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19" y="33"/>
                      <a:pt x="17" y="34"/>
                      <a:pt x="15" y="36"/>
                    </a:cubicBezTo>
                    <a:cubicBezTo>
                      <a:pt x="6" y="51"/>
                      <a:pt x="6" y="51"/>
                      <a:pt x="6" y="51"/>
                    </a:cubicBezTo>
                    <a:cubicBezTo>
                      <a:pt x="5" y="54"/>
                      <a:pt x="6" y="56"/>
                      <a:pt x="8" y="58"/>
                    </a:cubicBezTo>
                    <a:cubicBezTo>
                      <a:pt x="17" y="63"/>
                      <a:pt x="17" y="63"/>
                      <a:pt x="17" y="63"/>
                    </a:cubicBezTo>
                    <a:cubicBezTo>
                      <a:pt x="16" y="66"/>
                      <a:pt x="15" y="70"/>
                      <a:pt x="14" y="74"/>
                    </a:cubicBezTo>
                    <a:cubicBezTo>
                      <a:pt x="4" y="74"/>
                      <a:pt x="4" y="74"/>
                      <a:pt x="4" y="74"/>
                    </a:cubicBezTo>
                    <a:cubicBezTo>
                      <a:pt x="2" y="74"/>
                      <a:pt x="0" y="76"/>
                      <a:pt x="0" y="78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9"/>
                      <a:pt x="2" y="101"/>
                      <a:pt x="4" y="101"/>
                    </a:cubicBezTo>
                    <a:cubicBezTo>
                      <a:pt x="15" y="101"/>
                      <a:pt x="15" y="101"/>
                      <a:pt x="15" y="101"/>
                    </a:cubicBezTo>
                    <a:cubicBezTo>
                      <a:pt x="16" y="104"/>
                      <a:pt x="17" y="108"/>
                      <a:pt x="18" y="112"/>
                    </a:cubicBezTo>
                    <a:cubicBezTo>
                      <a:pt x="9" y="117"/>
                      <a:pt x="9" y="117"/>
                      <a:pt x="9" y="117"/>
                    </a:cubicBezTo>
                    <a:cubicBezTo>
                      <a:pt x="7" y="118"/>
                      <a:pt x="6" y="121"/>
                      <a:pt x="7" y="123"/>
                    </a:cubicBezTo>
                    <a:cubicBezTo>
                      <a:pt x="16" y="138"/>
                      <a:pt x="16" y="138"/>
                      <a:pt x="16" y="138"/>
                    </a:cubicBezTo>
                    <a:cubicBezTo>
                      <a:pt x="18" y="140"/>
                      <a:pt x="20" y="141"/>
                      <a:pt x="22" y="140"/>
                    </a:cubicBezTo>
                    <a:cubicBezTo>
                      <a:pt x="32" y="135"/>
                      <a:pt x="32" y="135"/>
                      <a:pt x="32" y="135"/>
                    </a:cubicBezTo>
                    <a:cubicBezTo>
                      <a:pt x="34" y="137"/>
                      <a:pt x="37" y="140"/>
                      <a:pt x="40" y="142"/>
                    </a:cubicBezTo>
                    <a:cubicBezTo>
                      <a:pt x="35" y="151"/>
                      <a:pt x="35" y="151"/>
                      <a:pt x="35" y="151"/>
                    </a:cubicBezTo>
                    <a:cubicBezTo>
                      <a:pt x="33" y="153"/>
                      <a:pt x="34" y="156"/>
                      <a:pt x="36" y="157"/>
                    </a:cubicBezTo>
                    <a:cubicBezTo>
                      <a:pt x="52" y="166"/>
                      <a:pt x="52" y="166"/>
                      <a:pt x="52" y="166"/>
                    </a:cubicBezTo>
                    <a:cubicBezTo>
                      <a:pt x="54" y="168"/>
                      <a:pt x="57" y="167"/>
                      <a:pt x="58" y="165"/>
                    </a:cubicBezTo>
                    <a:cubicBezTo>
                      <a:pt x="63" y="155"/>
                      <a:pt x="63" y="155"/>
                      <a:pt x="63" y="155"/>
                    </a:cubicBezTo>
                    <a:cubicBezTo>
                      <a:pt x="67" y="157"/>
                      <a:pt x="70" y="158"/>
                      <a:pt x="74" y="158"/>
                    </a:cubicBezTo>
                    <a:cubicBezTo>
                      <a:pt x="74" y="169"/>
                      <a:pt x="74" y="169"/>
                      <a:pt x="74" y="169"/>
                    </a:cubicBezTo>
                    <a:cubicBezTo>
                      <a:pt x="74" y="171"/>
                      <a:pt x="76" y="173"/>
                      <a:pt x="79" y="173"/>
                    </a:cubicBezTo>
                    <a:cubicBezTo>
                      <a:pt x="96" y="173"/>
                      <a:pt x="96" y="173"/>
                      <a:pt x="96" y="173"/>
                    </a:cubicBezTo>
                    <a:cubicBezTo>
                      <a:pt x="99" y="173"/>
                      <a:pt x="101" y="171"/>
                      <a:pt x="101" y="169"/>
                    </a:cubicBezTo>
                    <a:cubicBezTo>
                      <a:pt x="101" y="158"/>
                      <a:pt x="101" y="158"/>
                      <a:pt x="101" y="158"/>
                    </a:cubicBezTo>
                    <a:cubicBezTo>
                      <a:pt x="105" y="157"/>
                      <a:pt x="108" y="156"/>
                      <a:pt x="112" y="155"/>
                    </a:cubicBezTo>
                    <a:cubicBezTo>
                      <a:pt x="117" y="164"/>
                      <a:pt x="117" y="164"/>
                      <a:pt x="117" y="164"/>
                    </a:cubicBezTo>
                    <a:cubicBezTo>
                      <a:pt x="118" y="166"/>
                      <a:pt x="121" y="167"/>
                      <a:pt x="123" y="165"/>
                    </a:cubicBezTo>
                    <a:cubicBezTo>
                      <a:pt x="138" y="156"/>
                      <a:pt x="138" y="156"/>
                      <a:pt x="138" y="156"/>
                    </a:cubicBezTo>
                    <a:cubicBezTo>
                      <a:pt x="141" y="155"/>
                      <a:pt x="141" y="152"/>
                      <a:pt x="140" y="150"/>
                    </a:cubicBezTo>
                    <a:cubicBezTo>
                      <a:pt x="135" y="141"/>
                      <a:pt x="135" y="141"/>
                      <a:pt x="135" y="141"/>
                    </a:cubicBezTo>
                    <a:cubicBezTo>
                      <a:pt x="138" y="139"/>
                      <a:pt x="140" y="136"/>
                      <a:pt x="143" y="133"/>
                    </a:cubicBezTo>
                    <a:cubicBezTo>
                      <a:pt x="152" y="138"/>
                      <a:pt x="152" y="138"/>
                      <a:pt x="152" y="138"/>
                    </a:cubicBezTo>
                    <a:cubicBezTo>
                      <a:pt x="154" y="139"/>
                      <a:pt x="156" y="139"/>
                      <a:pt x="158" y="136"/>
                    </a:cubicBezTo>
                    <a:cubicBezTo>
                      <a:pt x="167" y="121"/>
                      <a:pt x="167" y="121"/>
                      <a:pt x="167" y="121"/>
                    </a:cubicBezTo>
                    <a:cubicBezTo>
                      <a:pt x="168" y="119"/>
                      <a:pt x="167" y="116"/>
                      <a:pt x="165" y="115"/>
                    </a:cubicBezTo>
                    <a:cubicBezTo>
                      <a:pt x="156" y="110"/>
                      <a:pt x="156" y="110"/>
                      <a:pt x="156" y="110"/>
                    </a:cubicBezTo>
                    <a:cubicBezTo>
                      <a:pt x="157" y="106"/>
                      <a:pt x="158" y="102"/>
                      <a:pt x="158" y="99"/>
                    </a:cubicBezTo>
                    <a:cubicBezTo>
                      <a:pt x="169" y="99"/>
                      <a:pt x="169" y="99"/>
                      <a:pt x="169" y="99"/>
                    </a:cubicBezTo>
                    <a:cubicBezTo>
                      <a:pt x="171" y="99"/>
                      <a:pt x="173" y="97"/>
                      <a:pt x="173" y="94"/>
                    </a:cubicBezTo>
                    <a:cubicBezTo>
                      <a:pt x="173" y="76"/>
                      <a:pt x="173" y="76"/>
                      <a:pt x="173" y="76"/>
                    </a:cubicBezTo>
                    <a:cubicBezTo>
                      <a:pt x="173" y="74"/>
                      <a:pt x="171" y="72"/>
                      <a:pt x="169" y="72"/>
                    </a:cubicBezTo>
                    <a:close/>
                    <a:moveTo>
                      <a:pt x="128" y="123"/>
                    </a:moveTo>
                    <a:cubicBezTo>
                      <a:pt x="127" y="108"/>
                      <a:pt x="127" y="108"/>
                      <a:pt x="127" y="108"/>
                    </a:cubicBezTo>
                    <a:cubicBezTo>
                      <a:pt x="126" y="100"/>
                      <a:pt x="121" y="96"/>
                      <a:pt x="115" y="95"/>
                    </a:cubicBezTo>
                    <a:cubicBezTo>
                      <a:pt x="114" y="95"/>
                      <a:pt x="108" y="94"/>
                      <a:pt x="104" y="94"/>
                    </a:cubicBezTo>
                    <a:cubicBezTo>
                      <a:pt x="104" y="94"/>
                      <a:pt x="104" y="94"/>
                      <a:pt x="104" y="94"/>
                    </a:cubicBezTo>
                    <a:cubicBezTo>
                      <a:pt x="104" y="93"/>
                      <a:pt x="103" y="93"/>
                      <a:pt x="103" y="93"/>
                    </a:cubicBezTo>
                    <a:cubicBezTo>
                      <a:pt x="103" y="94"/>
                      <a:pt x="103" y="94"/>
                      <a:pt x="103" y="94"/>
                    </a:cubicBezTo>
                    <a:cubicBezTo>
                      <a:pt x="111" y="101"/>
                      <a:pt x="111" y="101"/>
                      <a:pt x="111" y="101"/>
                    </a:cubicBezTo>
                    <a:cubicBezTo>
                      <a:pt x="101" y="106"/>
                      <a:pt x="101" y="106"/>
                      <a:pt x="101" y="106"/>
                    </a:cubicBezTo>
                    <a:cubicBezTo>
                      <a:pt x="106" y="114"/>
                      <a:pt x="106" y="114"/>
                      <a:pt x="106" y="114"/>
                    </a:cubicBezTo>
                    <a:cubicBezTo>
                      <a:pt x="93" y="141"/>
                      <a:pt x="93" y="141"/>
                      <a:pt x="93" y="141"/>
                    </a:cubicBezTo>
                    <a:cubicBezTo>
                      <a:pt x="93" y="141"/>
                      <a:pt x="93" y="141"/>
                      <a:pt x="93" y="141"/>
                    </a:cubicBezTo>
                    <a:cubicBezTo>
                      <a:pt x="91" y="103"/>
                      <a:pt x="91" y="103"/>
                      <a:pt x="91" y="103"/>
                    </a:cubicBezTo>
                    <a:cubicBezTo>
                      <a:pt x="93" y="102"/>
                      <a:pt x="93" y="102"/>
                      <a:pt x="93" y="102"/>
                    </a:cubicBezTo>
                    <a:cubicBezTo>
                      <a:pt x="90" y="94"/>
                      <a:pt x="90" y="94"/>
                      <a:pt x="90" y="94"/>
                    </a:cubicBezTo>
                    <a:cubicBezTo>
                      <a:pt x="82" y="94"/>
                      <a:pt x="82" y="94"/>
                      <a:pt x="82" y="94"/>
                    </a:cubicBezTo>
                    <a:cubicBezTo>
                      <a:pt x="80" y="102"/>
                      <a:pt x="80" y="102"/>
                      <a:pt x="80" y="102"/>
                    </a:cubicBezTo>
                    <a:cubicBezTo>
                      <a:pt x="81" y="103"/>
                      <a:pt x="81" y="103"/>
                      <a:pt x="81" y="103"/>
                    </a:cubicBezTo>
                    <a:cubicBezTo>
                      <a:pt x="79" y="141"/>
                      <a:pt x="79" y="141"/>
                      <a:pt x="79" y="141"/>
                    </a:cubicBezTo>
                    <a:cubicBezTo>
                      <a:pt x="79" y="141"/>
                      <a:pt x="79" y="141"/>
                      <a:pt x="79" y="141"/>
                    </a:cubicBezTo>
                    <a:cubicBezTo>
                      <a:pt x="66" y="114"/>
                      <a:pt x="66" y="114"/>
                      <a:pt x="66" y="114"/>
                    </a:cubicBezTo>
                    <a:cubicBezTo>
                      <a:pt x="71" y="106"/>
                      <a:pt x="71" y="106"/>
                      <a:pt x="71" y="106"/>
                    </a:cubicBezTo>
                    <a:cubicBezTo>
                      <a:pt x="61" y="101"/>
                      <a:pt x="61" y="101"/>
                      <a:pt x="61" y="101"/>
                    </a:cubicBezTo>
                    <a:cubicBezTo>
                      <a:pt x="69" y="94"/>
                      <a:pt x="69" y="94"/>
                      <a:pt x="69" y="94"/>
                    </a:cubicBezTo>
                    <a:cubicBezTo>
                      <a:pt x="69" y="93"/>
                      <a:pt x="69" y="93"/>
                      <a:pt x="69" y="93"/>
                    </a:cubicBezTo>
                    <a:cubicBezTo>
                      <a:pt x="69" y="93"/>
                      <a:pt x="68" y="93"/>
                      <a:pt x="68" y="94"/>
                    </a:cubicBezTo>
                    <a:cubicBezTo>
                      <a:pt x="68" y="94"/>
                      <a:pt x="68" y="94"/>
                      <a:pt x="68" y="94"/>
                    </a:cubicBezTo>
                    <a:cubicBezTo>
                      <a:pt x="64" y="94"/>
                      <a:pt x="59" y="95"/>
                      <a:pt x="58" y="95"/>
                    </a:cubicBezTo>
                    <a:cubicBezTo>
                      <a:pt x="58" y="95"/>
                      <a:pt x="58" y="95"/>
                      <a:pt x="58" y="95"/>
                    </a:cubicBezTo>
                    <a:cubicBezTo>
                      <a:pt x="52" y="96"/>
                      <a:pt x="47" y="100"/>
                      <a:pt x="46" y="108"/>
                    </a:cubicBezTo>
                    <a:cubicBezTo>
                      <a:pt x="45" y="123"/>
                      <a:pt x="45" y="123"/>
                      <a:pt x="45" y="123"/>
                    </a:cubicBezTo>
                    <a:cubicBezTo>
                      <a:pt x="37" y="113"/>
                      <a:pt x="31" y="100"/>
                      <a:pt x="31" y="86"/>
                    </a:cubicBezTo>
                    <a:cubicBezTo>
                      <a:pt x="31" y="56"/>
                      <a:pt x="56" y="31"/>
                      <a:pt x="86" y="31"/>
                    </a:cubicBezTo>
                    <a:cubicBezTo>
                      <a:pt x="117" y="31"/>
                      <a:pt x="141" y="56"/>
                      <a:pt x="141" y="86"/>
                    </a:cubicBezTo>
                    <a:cubicBezTo>
                      <a:pt x="141" y="100"/>
                      <a:pt x="136" y="113"/>
                      <a:pt x="128" y="123"/>
                    </a:cubicBezTo>
                    <a:close/>
                  </a:path>
                </a:pathLst>
              </a:custGeom>
              <a:solidFill>
                <a:srgbClr val="8FB639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" name="Freeform 271"/>
              <p:cNvSpPr>
                <a:spLocks noEditPoints="1"/>
              </p:cNvSpPr>
              <p:nvPr/>
            </p:nvSpPr>
            <p:spPr bwMode="auto">
              <a:xfrm>
                <a:off x="7129375" y="5644929"/>
                <a:ext cx="194876" cy="198020"/>
              </a:xfrm>
              <a:custGeom>
                <a:avLst/>
                <a:gdLst>
                  <a:gd name="T0" fmla="*/ 75 w 77"/>
                  <a:gd name="T1" fmla="*/ 48 h 78"/>
                  <a:gd name="T2" fmla="*/ 67 w 77"/>
                  <a:gd name="T3" fmla="*/ 43 h 78"/>
                  <a:gd name="T4" fmla="*/ 66 w 77"/>
                  <a:gd name="T5" fmla="*/ 43 h 78"/>
                  <a:gd name="T6" fmla="*/ 67 w 77"/>
                  <a:gd name="T7" fmla="*/ 39 h 78"/>
                  <a:gd name="T8" fmla="*/ 66 w 77"/>
                  <a:gd name="T9" fmla="*/ 32 h 78"/>
                  <a:gd name="T10" fmla="*/ 74 w 77"/>
                  <a:gd name="T11" fmla="*/ 28 h 78"/>
                  <a:gd name="T12" fmla="*/ 75 w 77"/>
                  <a:gd name="T13" fmla="*/ 24 h 78"/>
                  <a:gd name="T14" fmla="*/ 69 w 77"/>
                  <a:gd name="T15" fmla="*/ 13 h 78"/>
                  <a:gd name="T16" fmla="*/ 65 w 77"/>
                  <a:gd name="T17" fmla="*/ 12 h 78"/>
                  <a:gd name="T18" fmla="*/ 57 w 77"/>
                  <a:gd name="T19" fmla="*/ 17 h 78"/>
                  <a:gd name="T20" fmla="*/ 56 w 77"/>
                  <a:gd name="T21" fmla="*/ 17 h 78"/>
                  <a:gd name="T22" fmla="*/ 46 w 77"/>
                  <a:gd name="T23" fmla="*/ 12 h 78"/>
                  <a:gd name="T24" fmla="*/ 46 w 77"/>
                  <a:gd name="T25" fmla="*/ 3 h 78"/>
                  <a:gd name="T26" fmla="*/ 44 w 77"/>
                  <a:gd name="T27" fmla="*/ 0 h 78"/>
                  <a:gd name="T28" fmla="*/ 31 w 77"/>
                  <a:gd name="T29" fmla="*/ 0 h 78"/>
                  <a:gd name="T30" fmla="*/ 28 w 77"/>
                  <a:gd name="T31" fmla="*/ 3 h 78"/>
                  <a:gd name="T32" fmla="*/ 28 w 77"/>
                  <a:gd name="T33" fmla="*/ 12 h 78"/>
                  <a:gd name="T34" fmla="*/ 28 w 77"/>
                  <a:gd name="T35" fmla="*/ 12 h 78"/>
                  <a:gd name="T36" fmla="*/ 19 w 77"/>
                  <a:gd name="T37" fmla="*/ 18 h 78"/>
                  <a:gd name="T38" fmla="*/ 11 w 77"/>
                  <a:gd name="T39" fmla="*/ 14 h 78"/>
                  <a:gd name="T40" fmla="*/ 7 w 77"/>
                  <a:gd name="T41" fmla="*/ 15 h 78"/>
                  <a:gd name="T42" fmla="*/ 1 w 77"/>
                  <a:gd name="T43" fmla="*/ 26 h 78"/>
                  <a:gd name="T44" fmla="*/ 2 w 77"/>
                  <a:gd name="T45" fmla="*/ 29 h 78"/>
                  <a:gd name="T46" fmla="*/ 10 w 77"/>
                  <a:gd name="T47" fmla="*/ 34 h 78"/>
                  <a:gd name="T48" fmla="*/ 11 w 77"/>
                  <a:gd name="T49" fmla="*/ 34 h 78"/>
                  <a:gd name="T50" fmla="*/ 10 w 77"/>
                  <a:gd name="T51" fmla="*/ 39 h 78"/>
                  <a:gd name="T52" fmla="*/ 11 w 77"/>
                  <a:gd name="T53" fmla="*/ 45 h 78"/>
                  <a:gd name="T54" fmla="*/ 3 w 77"/>
                  <a:gd name="T55" fmla="*/ 50 h 78"/>
                  <a:gd name="T56" fmla="*/ 2 w 77"/>
                  <a:gd name="T57" fmla="*/ 54 h 78"/>
                  <a:gd name="T58" fmla="*/ 8 w 77"/>
                  <a:gd name="T59" fmla="*/ 65 h 78"/>
                  <a:gd name="T60" fmla="*/ 12 w 77"/>
                  <a:gd name="T61" fmla="*/ 66 h 78"/>
                  <a:gd name="T62" fmla="*/ 20 w 77"/>
                  <a:gd name="T63" fmla="*/ 61 h 78"/>
                  <a:gd name="T64" fmla="*/ 21 w 77"/>
                  <a:gd name="T65" fmla="*/ 61 h 78"/>
                  <a:gd name="T66" fmla="*/ 31 w 77"/>
                  <a:gd name="T67" fmla="*/ 66 h 78"/>
                  <a:gd name="T68" fmla="*/ 31 w 77"/>
                  <a:gd name="T69" fmla="*/ 75 h 78"/>
                  <a:gd name="T70" fmla="*/ 34 w 77"/>
                  <a:gd name="T71" fmla="*/ 78 h 78"/>
                  <a:gd name="T72" fmla="*/ 46 w 77"/>
                  <a:gd name="T73" fmla="*/ 78 h 78"/>
                  <a:gd name="T74" fmla="*/ 49 w 77"/>
                  <a:gd name="T75" fmla="*/ 75 h 78"/>
                  <a:gd name="T76" fmla="*/ 49 w 77"/>
                  <a:gd name="T77" fmla="*/ 65 h 78"/>
                  <a:gd name="T78" fmla="*/ 49 w 77"/>
                  <a:gd name="T79" fmla="*/ 65 h 78"/>
                  <a:gd name="T80" fmla="*/ 58 w 77"/>
                  <a:gd name="T81" fmla="*/ 59 h 78"/>
                  <a:gd name="T82" fmla="*/ 66 w 77"/>
                  <a:gd name="T83" fmla="*/ 64 h 78"/>
                  <a:gd name="T84" fmla="*/ 70 w 77"/>
                  <a:gd name="T85" fmla="*/ 63 h 78"/>
                  <a:gd name="T86" fmla="*/ 76 w 77"/>
                  <a:gd name="T87" fmla="*/ 52 h 78"/>
                  <a:gd name="T88" fmla="*/ 75 w 77"/>
                  <a:gd name="T89" fmla="*/ 48 h 78"/>
                  <a:gd name="T90" fmla="*/ 39 w 77"/>
                  <a:gd name="T91" fmla="*/ 52 h 78"/>
                  <a:gd name="T92" fmla="*/ 25 w 77"/>
                  <a:gd name="T93" fmla="*/ 39 h 78"/>
                  <a:gd name="T94" fmla="*/ 39 w 77"/>
                  <a:gd name="T95" fmla="*/ 25 h 78"/>
                  <a:gd name="T96" fmla="*/ 52 w 77"/>
                  <a:gd name="T97" fmla="*/ 39 h 78"/>
                  <a:gd name="T98" fmla="*/ 39 w 77"/>
                  <a:gd name="T99" fmla="*/ 5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7" h="78">
                    <a:moveTo>
                      <a:pt x="75" y="48"/>
                    </a:moveTo>
                    <a:cubicBezTo>
                      <a:pt x="67" y="43"/>
                      <a:pt x="67" y="43"/>
                      <a:pt x="67" y="43"/>
                    </a:cubicBezTo>
                    <a:cubicBezTo>
                      <a:pt x="67" y="43"/>
                      <a:pt x="67" y="43"/>
                      <a:pt x="66" y="43"/>
                    </a:cubicBezTo>
                    <a:cubicBezTo>
                      <a:pt x="67" y="42"/>
                      <a:pt x="67" y="40"/>
                      <a:pt x="67" y="39"/>
                    </a:cubicBezTo>
                    <a:cubicBezTo>
                      <a:pt x="67" y="36"/>
                      <a:pt x="66" y="34"/>
                      <a:pt x="66" y="32"/>
                    </a:cubicBezTo>
                    <a:cubicBezTo>
                      <a:pt x="74" y="28"/>
                      <a:pt x="74" y="28"/>
                      <a:pt x="74" y="28"/>
                    </a:cubicBezTo>
                    <a:cubicBezTo>
                      <a:pt x="75" y="27"/>
                      <a:pt x="76" y="25"/>
                      <a:pt x="75" y="24"/>
                    </a:cubicBezTo>
                    <a:cubicBezTo>
                      <a:pt x="69" y="13"/>
                      <a:pt x="69" y="13"/>
                      <a:pt x="69" y="13"/>
                    </a:cubicBezTo>
                    <a:cubicBezTo>
                      <a:pt x="68" y="12"/>
                      <a:pt x="66" y="11"/>
                      <a:pt x="65" y="12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6" y="17"/>
                      <a:pt x="56" y="17"/>
                      <a:pt x="56" y="17"/>
                    </a:cubicBezTo>
                    <a:cubicBezTo>
                      <a:pt x="53" y="15"/>
                      <a:pt x="50" y="13"/>
                      <a:pt x="46" y="12"/>
                    </a:cubicBezTo>
                    <a:cubicBezTo>
                      <a:pt x="46" y="3"/>
                      <a:pt x="46" y="3"/>
                      <a:pt x="46" y="3"/>
                    </a:cubicBezTo>
                    <a:cubicBezTo>
                      <a:pt x="46" y="1"/>
                      <a:pt x="45" y="0"/>
                      <a:pt x="44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0" y="0"/>
                      <a:pt x="28" y="1"/>
                      <a:pt x="28" y="3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5" y="14"/>
                      <a:pt x="22" y="16"/>
                      <a:pt x="19" y="18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3"/>
                      <a:pt x="8" y="13"/>
                      <a:pt x="7" y="15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0" y="27"/>
                      <a:pt x="1" y="29"/>
                      <a:pt x="2" y="29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0" y="34"/>
                      <a:pt x="11" y="34"/>
                      <a:pt x="11" y="34"/>
                    </a:cubicBezTo>
                    <a:cubicBezTo>
                      <a:pt x="11" y="36"/>
                      <a:pt x="10" y="37"/>
                      <a:pt x="10" y="39"/>
                    </a:cubicBezTo>
                    <a:cubicBezTo>
                      <a:pt x="10" y="41"/>
                      <a:pt x="11" y="43"/>
                      <a:pt x="11" y="45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2" y="51"/>
                      <a:pt x="1" y="53"/>
                      <a:pt x="2" y="54"/>
                    </a:cubicBezTo>
                    <a:cubicBezTo>
                      <a:pt x="8" y="65"/>
                      <a:pt x="8" y="65"/>
                      <a:pt x="8" y="65"/>
                    </a:cubicBezTo>
                    <a:cubicBezTo>
                      <a:pt x="9" y="66"/>
                      <a:pt x="11" y="66"/>
                      <a:pt x="12" y="66"/>
                    </a:cubicBezTo>
                    <a:cubicBezTo>
                      <a:pt x="20" y="61"/>
                      <a:pt x="20" y="61"/>
                      <a:pt x="20" y="61"/>
                    </a:cubicBezTo>
                    <a:cubicBezTo>
                      <a:pt x="21" y="61"/>
                      <a:pt x="21" y="61"/>
                      <a:pt x="21" y="61"/>
                    </a:cubicBezTo>
                    <a:cubicBezTo>
                      <a:pt x="24" y="63"/>
                      <a:pt x="27" y="65"/>
                      <a:pt x="31" y="66"/>
                    </a:cubicBezTo>
                    <a:cubicBezTo>
                      <a:pt x="31" y="75"/>
                      <a:pt x="31" y="75"/>
                      <a:pt x="31" y="75"/>
                    </a:cubicBezTo>
                    <a:cubicBezTo>
                      <a:pt x="31" y="77"/>
                      <a:pt x="32" y="78"/>
                      <a:pt x="34" y="78"/>
                    </a:cubicBezTo>
                    <a:cubicBezTo>
                      <a:pt x="46" y="78"/>
                      <a:pt x="46" y="78"/>
                      <a:pt x="46" y="78"/>
                    </a:cubicBezTo>
                    <a:cubicBezTo>
                      <a:pt x="47" y="78"/>
                      <a:pt x="49" y="77"/>
                      <a:pt x="49" y="75"/>
                    </a:cubicBezTo>
                    <a:cubicBezTo>
                      <a:pt x="49" y="65"/>
                      <a:pt x="49" y="65"/>
                      <a:pt x="49" y="65"/>
                    </a:cubicBezTo>
                    <a:cubicBezTo>
                      <a:pt x="49" y="65"/>
                      <a:pt x="49" y="65"/>
                      <a:pt x="49" y="65"/>
                    </a:cubicBezTo>
                    <a:cubicBezTo>
                      <a:pt x="52" y="64"/>
                      <a:pt x="55" y="62"/>
                      <a:pt x="58" y="59"/>
                    </a:cubicBezTo>
                    <a:cubicBezTo>
                      <a:pt x="66" y="64"/>
                      <a:pt x="66" y="64"/>
                      <a:pt x="66" y="64"/>
                    </a:cubicBezTo>
                    <a:cubicBezTo>
                      <a:pt x="67" y="65"/>
                      <a:pt x="69" y="64"/>
                      <a:pt x="70" y="63"/>
                    </a:cubicBezTo>
                    <a:cubicBezTo>
                      <a:pt x="76" y="52"/>
                      <a:pt x="76" y="52"/>
                      <a:pt x="76" y="52"/>
                    </a:cubicBezTo>
                    <a:cubicBezTo>
                      <a:pt x="77" y="51"/>
                      <a:pt x="76" y="49"/>
                      <a:pt x="75" y="48"/>
                    </a:cubicBezTo>
                    <a:close/>
                    <a:moveTo>
                      <a:pt x="39" y="52"/>
                    </a:moveTo>
                    <a:cubicBezTo>
                      <a:pt x="31" y="52"/>
                      <a:pt x="25" y="46"/>
                      <a:pt x="25" y="39"/>
                    </a:cubicBezTo>
                    <a:cubicBezTo>
                      <a:pt x="25" y="31"/>
                      <a:pt x="31" y="25"/>
                      <a:pt x="39" y="25"/>
                    </a:cubicBezTo>
                    <a:cubicBezTo>
                      <a:pt x="46" y="25"/>
                      <a:pt x="52" y="31"/>
                      <a:pt x="52" y="39"/>
                    </a:cubicBezTo>
                    <a:cubicBezTo>
                      <a:pt x="52" y="46"/>
                      <a:pt x="46" y="52"/>
                      <a:pt x="39" y="52"/>
                    </a:cubicBezTo>
                    <a:close/>
                  </a:path>
                </a:pathLst>
              </a:custGeom>
              <a:solidFill>
                <a:srgbClr val="8FB639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" name="Oval 272"/>
              <p:cNvSpPr>
                <a:spLocks noChangeArrowheads="1"/>
              </p:cNvSpPr>
              <p:nvPr/>
            </p:nvSpPr>
            <p:spPr bwMode="auto">
              <a:xfrm>
                <a:off x="6931355" y="5839805"/>
                <a:ext cx="103725" cy="128871"/>
              </a:xfrm>
              <a:prstGeom prst="ellipse">
                <a:avLst/>
              </a:prstGeom>
              <a:solidFill>
                <a:srgbClr val="8FB639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54" name="组合 53"/>
            <p:cNvGrpSpPr/>
            <p:nvPr/>
          </p:nvGrpSpPr>
          <p:grpSpPr>
            <a:xfrm>
              <a:off x="4121429" y="1125652"/>
              <a:ext cx="676977" cy="683072"/>
              <a:chOff x="6505931" y="4255617"/>
              <a:chExt cx="246458" cy="248677"/>
            </a:xfrm>
          </p:grpSpPr>
          <p:sp>
            <p:nvSpPr>
              <p:cNvPr id="55" name="Freeform 587"/>
              <p:cNvSpPr>
                <a:spLocks noEditPoints="1"/>
              </p:cNvSpPr>
              <p:nvPr/>
            </p:nvSpPr>
            <p:spPr bwMode="auto">
              <a:xfrm>
                <a:off x="6505931" y="4255617"/>
                <a:ext cx="246458" cy="248677"/>
              </a:xfrm>
              <a:custGeom>
                <a:avLst/>
                <a:gdLst>
                  <a:gd name="T0" fmla="*/ 288 w 288"/>
                  <a:gd name="T1" fmla="*/ 49 h 289"/>
                  <a:gd name="T2" fmla="*/ 239 w 288"/>
                  <a:gd name="T3" fmla="*/ 0 h 289"/>
                  <a:gd name="T4" fmla="*/ 191 w 288"/>
                  <a:gd name="T5" fmla="*/ 49 h 289"/>
                  <a:gd name="T6" fmla="*/ 227 w 288"/>
                  <a:gd name="T7" fmla="*/ 95 h 289"/>
                  <a:gd name="T8" fmla="*/ 227 w 288"/>
                  <a:gd name="T9" fmla="*/ 133 h 289"/>
                  <a:gd name="T10" fmla="*/ 190 w 288"/>
                  <a:gd name="T11" fmla="*/ 133 h 289"/>
                  <a:gd name="T12" fmla="*/ 143 w 288"/>
                  <a:gd name="T13" fmla="*/ 96 h 289"/>
                  <a:gd name="T14" fmla="*/ 96 w 288"/>
                  <a:gd name="T15" fmla="*/ 133 h 289"/>
                  <a:gd name="T16" fmla="*/ 35 w 288"/>
                  <a:gd name="T17" fmla="*/ 133 h 289"/>
                  <a:gd name="T18" fmla="*/ 35 w 288"/>
                  <a:gd name="T19" fmla="*/ 194 h 289"/>
                  <a:gd name="T20" fmla="*/ 0 w 288"/>
                  <a:gd name="T21" fmla="*/ 241 h 289"/>
                  <a:gd name="T22" fmla="*/ 48 w 288"/>
                  <a:gd name="T23" fmla="*/ 289 h 289"/>
                  <a:gd name="T24" fmla="*/ 95 w 288"/>
                  <a:gd name="T25" fmla="*/ 241 h 289"/>
                  <a:gd name="T26" fmla="*/ 59 w 288"/>
                  <a:gd name="T27" fmla="*/ 194 h 289"/>
                  <a:gd name="T28" fmla="*/ 59 w 288"/>
                  <a:gd name="T29" fmla="*/ 157 h 289"/>
                  <a:gd name="T30" fmla="*/ 96 w 288"/>
                  <a:gd name="T31" fmla="*/ 157 h 289"/>
                  <a:gd name="T32" fmla="*/ 143 w 288"/>
                  <a:gd name="T33" fmla="*/ 193 h 289"/>
                  <a:gd name="T34" fmla="*/ 190 w 288"/>
                  <a:gd name="T35" fmla="*/ 157 h 289"/>
                  <a:gd name="T36" fmla="*/ 251 w 288"/>
                  <a:gd name="T37" fmla="*/ 157 h 289"/>
                  <a:gd name="T38" fmla="*/ 251 w 288"/>
                  <a:gd name="T39" fmla="*/ 95 h 289"/>
                  <a:gd name="T40" fmla="*/ 288 w 288"/>
                  <a:gd name="T41" fmla="*/ 49 h 289"/>
                  <a:gd name="T42" fmla="*/ 71 w 288"/>
                  <a:gd name="T43" fmla="*/ 241 h 289"/>
                  <a:gd name="T44" fmla="*/ 48 w 288"/>
                  <a:gd name="T45" fmla="*/ 265 h 289"/>
                  <a:gd name="T46" fmla="*/ 24 w 288"/>
                  <a:gd name="T47" fmla="*/ 241 h 289"/>
                  <a:gd name="T48" fmla="*/ 48 w 288"/>
                  <a:gd name="T49" fmla="*/ 217 h 289"/>
                  <a:gd name="T50" fmla="*/ 71 w 288"/>
                  <a:gd name="T51" fmla="*/ 241 h 289"/>
                  <a:gd name="T52" fmla="*/ 59 w 288"/>
                  <a:gd name="T53" fmla="*/ 206 h 289"/>
                  <a:gd name="T54" fmla="*/ 59 w 288"/>
                  <a:gd name="T55" fmla="*/ 206 h 289"/>
                  <a:gd name="T56" fmla="*/ 143 w 288"/>
                  <a:gd name="T57" fmla="*/ 169 h 289"/>
                  <a:gd name="T58" fmla="*/ 119 w 288"/>
                  <a:gd name="T59" fmla="*/ 145 h 289"/>
                  <a:gd name="T60" fmla="*/ 143 w 288"/>
                  <a:gd name="T61" fmla="*/ 120 h 289"/>
                  <a:gd name="T62" fmla="*/ 168 w 288"/>
                  <a:gd name="T63" fmla="*/ 145 h 289"/>
                  <a:gd name="T64" fmla="*/ 143 w 288"/>
                  <a:gd name="T65" fmla="*/ 169 h 289"/>
                  <a:gd name="T66" fmla="*/ 239 w 288"/>
                  <a:gd name="T67" fmla="*/ 73 h 289"/>
                  <a:gd name="T68" fmla="*/ 215 w 288"/>
                  <a:gd name="T69" fmla="*/ 49 h 289"/>
                  <a:gd name="T70" fmla="*/ 239 w 288"/>
                  <a:gd name="T71" fmla="*/ 24 h 289"/>
                  <a:gd name="T72" fmla="*/ 263 w 288"/>
                  <a:gd name="T73" fmla="*/ 49 h 289"/>
                  <a:gd name="T74" fmla="*/ 239 w 288"/>
                  <a:gd name="T75" fmla="*/ 73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88" h="289">
                    <a:moveTo>
                      <a:pt x="288" y="49"/>
                    </a:moveTo>
                    <a:cubicBezTo>
                      <a:pt x="288" y="22"/>
                      <a:pt x="266" y="0"/>
                      <a:pt x="239" y="0"/>
                    </a:cubicBezTo>
                    <a:cubicBezTo>
                      <a:pt x="213" y="0"/>
                      <a:pt x="191" y="22"/>
                      <a:pt x="191" y="49"/>
                    </a:cubicBezTo>
                    <a:cubicBezTo>
                      <a:pt x="191" y="71"/>
                      <a:pt x="207" y="90"/>
                      <a:pt x="227" y="95"/>
                    </a:cubicBezTo>
                    <a:cubicBezTo>
                      <a:pt x="227" y="133"/>
                      <a:pt x="227" y="133"/>
                      <a:pt x="227" y="133"/>
                    </a:cubicBezTo>
                    <a:cubicBezTo>
                      <a:pt x="190" y="133"/>
                      <a:pt x="190" y="133"/>
                      <a:pt x="190" y="133"/>
                    </a:cubicBezTo>
                    <a:cubicBezTo>
                      <a:pt x="185" y="112"/>
                      <a:pt x="166" y="96"/>
                      <a:pt x="143" y="96"/>
                    </a:cubicBezTo>
                    <a:cubicBezTo>
                      <a:pt x="121" y="96"/>
                      <a:pt x="102" y="112"/>
                      <a:pt x="96" y="133"/>
                    </a:cubicBezTo>
                    <a:cubicBezTo>
                      <a:pt x="35" y="133"/>
                      <a:pt x="35" y="133"/>
                      <a:pt x="35" y="133"/>
                    </a:cubicBezTo>
                    <a:cubicBezTo>
                      <a:pt x="35" y="194"/>
                      <a:pt x="35" y="194"/>
                      <a:pt x="35" y="194"/>
                    </a:cubicBezTo>
                    <a:cubicBezTo>
                      <a:pt x="15" y="200"/>
                      <a:pt x="0" y="219"/>
                      <a:pt x="0" y="241"/>
                    </a:cubicBezTo>
                    <a:cubicBezTo>
                      <a:pt x="0" y="267"/>
                      <a:pt x="21" y="289"/>
                      <a:pt x="48" y="289"/>
                    </a:cubicBezTo>
                    <a:cubicBezTo>
                      <a:pt x="74" y="289"/>
                      <a:pt x="95" y="267"/>
                      <a:pt x="95" y="241"/>
                    </a:cubicBezTo>
                    <a:cubicBezTo>
                      <a:pt x="95" y="218"/>
                      <a:pt x="80" y="199"/>
                      <a:pt x="59" y="194"/>
                    </a:cubicBezTo>
                    <a:cubicBezTo>
                      <a:pt x="59" y="157"/>
                      <a:pt x="59" y="157"/>
                      <a:pt x="59" y="157"/>
                    </a:cubicBezTo>
                    <a:cubicBezTo>
                      <a:pt x="96" y="157"/>
                      <a:pt x="96" y="157"/>
                      <a:pt x="96" y="157"/>
                    </a:cubicBezTo>
                    <a:cubicBezTo>
                      <a:pt x="102" y="178"/>
                      <a:pt x="121" y="193"/>
                      <a:pt x="143" y="193"/>
                    </a:cubicBezTo>
                    <a:cubicBezTo>
                      <a:pt x="166" y="193"/>
                      <a:pt x="185" y="178"/>
                      <a:pt x="190" y="157"/>
                    </a:cubicBezTo>
                    <a:cubicBezTo>
                      <a:pt x="251" y="157"/>
                      <a:pt x="251" y="157"/>
                      <a:pt x="251" y="157"/>
                    </a:cubicBezTo>
                    <a:cubicBezTo>
                      <a:pt x="251" y="95"/>
                      <a:pt x="251" y="95"/>
                      <a:pt x="251" y="95"/>
                    </a:cubicBezTo>
                    <a:cubicBezTo>
                      <a:pt x="272" y="90"/>
                      <a:pt x="288" y="71"/>
                      <a:pt x="288" y="49"/>
                    </a:cubicBezTo>
                    <a:close/>
                    <a:moveTo>
                      <a:pt x="71" y="241"/>
                    </a:moveTo>
                    <a:cubicBezTo>
                      <a:pt x="71" y="254"/>
                      <a:pt x="61" y="265"/>
                      <a:pt x="48" y="265"/>
                    </a:cubicBezTo>
                    <a:cubicBezTo>
                      <a:pt x="34" y="265"/>
                      <a:pt x="24" y="254"/>
                      <a:pt x="24" y="241"/>
                    </a:cubicBezTo>
                    <a:cubicBezTo>
                      <a:pt x="24" y="228"/>
                      <a:pt x="34" y="217"/>
                      <a:pt x="48" y="217"/>
                    </a:cubicBezTo>
                    <a:cubicBezTo>
                      <a:pt x="61" y="217"/>
                      <a:pt x="71" y="228"/>
                      <a:pt x="71" y="241"/>
                    </a:cubicBezTo>
                    <a:close/>
                    <a:moveTo>
                      <a:pt x="59" y="206"/>
                    </a:moveTo>
                    <a:cubicBezTo>
                      <a:pt x="59" y="206"/>
                      <a:pt x="59" y="206"/>
                      <a:pt x="59" y="206"/>
                    </a:cubicBezTo>
                    <a:close/>
                    <a:moveTo>
                      <a:pt x="143" y="169"/>
                    </a:moveTo>
                    <a:cubicBezTo>
                      <a:pt x="130" y="169"/>
                      <a:pt x="119" y="158"/>
                      <a:pt x="119" y="145"/>
                    </a:cubicBezTo>
                    <a:cubicBezTo>
                      <a:pt x="119" y="131"/>
                      <a:pt x="130" y="120"/>
                      <a:pt x="143" y="120"/>
                    </a:cubicBezTo>
                    <a:cubicBezTo>
                      <a:pt x="157" y="120"/>
                      <a:pt x="168" y="131"/>
                      <a:pt x="168" y="145"/>
                    </a:cubicBezTo>
                    <a:cubicBezTo>
                      <a:pt x="168" y="158"/>
                      <a:pt x="157" y="169"/>
                      <a:pt x="143" y="169"/>
                    </a:cubicBezTo>
                    <a:close/>
                    <a:moveTo>
                      <a:pt x="239" y="73"/>
                    </a:moveTo>
                    <a:cubicBezTo>
                      <a:pt x="226" y="73"/>
                      <a:pt x="215" y="62"/>
                      <a:pt x="215" y="49"/>
                    </a:cubicBezTo>
                    <a:cubicBezTo>
                      <a:pt x="215" y="35"/>
                      <a:pt x="226" y="24"/>
                      <a:pt x="239" y="24"/>
                    </a:cubicBezTo>
                    <a:cubicBezTo>
                      <a:pt x="253" y="24"/>
                      <a:pt x="263" y="35"/>
                      <a:pt x="263" y="49"/>
                    </a:cubicBezTo>
                    <a:cubicBezTo>
                      <a:pt x="263" y="62"/>
                      <a:pt x="253" y="73"/>
                      <a:pt x="239" y="73"/>
                    </a:cubicBezTo>
                    <a:close/>
                  </a:path>
                </a:pathLst>
              </a:custGeom>
              <a:solidFill>
                <a:srgbClr val="47A49E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" name="Line 588"/>
              <p:cNvSpPr>
                <a:spLocks noChangeShapeType="1"/>
              </p:cNvSpPr>
              <p:nvPr/>
            </p:nvSpPr>
            <p:spPr bwMode="auto">
              <a:xfrm>
                <a:off x="6554778" y="4433244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" name="Line 589"/>
              <p:cNvSpPr>
                <a:spLocks noChangeShapeType="1"/>
              </p:cNvSpPr>
              <p:nvPr/>
            </p:nvSpPr>
            <p:spPr bwMode="auto">
              <a:xfrm>
                <a:off x="6554778" y="4433244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419682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图示 10"/>
          <p:cNvGraphicFramePr/>
          <p:nvPr>
            <p:extLst>
              <p:ext uri="{D42A27DB-BD31-4B8C-83A1-F6EECF244321}">
                <p14:modId xmlns:p14="http://schemas.microsoft.com/office/powerpoint/2010/main" val="553907669"/>
              </p:ext>
            </p:extLst>
          </p:nvPr>
        </p:nvGraphicFramePr>
        <p:xfrm>
          <a:off x="402021" y="882869"/>
          <a:ext cx="6471745" cy="5037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475" y="1707904"/>
            <a:ext cx="4704183" cy="338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180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蓝色暖调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自定义 9">
      <a:majorFont>
        <a:latin typeface="方正小标宋简体"/>
        <a:ea typeface="方正小标宋简体"/>
        <a:cs typeface=""/>
      </a:majorFont>
      <a:minorFont>
        <a:latin typeface="微软雅黑 Light"/>
        <a:ea typeface="微软雅黑 Light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6">
              <a:lumMod val="75000"/>
            </a:schemeClr>
          </a:solidFill>
          <a:prstDash val="sysDash"/>
          <a:headEnd type="oval" w="med" len="med"/>
          <a:tailEnd type="oval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蓝色暖调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2.xml><?xml version="1.0" encoding="utf-8"?>
<a:themeOverride xmlns:a="http://schemas.openxmlformats.org/drawingml/2006/main">
  <a:clrScheme name="蓝色暖调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3.xml><?xml version="1.0" encoding="utf-8"?>
<a:themeOverride xmlns:a="http://schemas.openxmlformats.org/drawingml/2006/main">
  <a:clrScheme name="蓝色暖调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4.xml><?xml version="1.0" encoding="utf-8"?>
<a:themeOverride xmlns:a="http://schemas.openxmlformats.org/drawingml/2006/main">
  <a:clrScheme name="蓝色暖调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5.xml><?xml version="1.0" encoding="utf-8"?>
<a:themeOverride xmlns:a="http://schemas.openxmlformats.org/drawingml/2006/main">
  <a:clrScheme name="蓝色暖调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2810</TotalTime>
  <Words>1354</Words>
  <Application>Microsoft Office PowerPoint</Application>
  <PresentationFormat>宽屏</PresentationFormat>
  <Paragraphs>346</Paragraphs>
  <Slides>29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8" baseType="lpstr">
      <vt:lpstr>方正小标宋简体</vt:lpstr>
      <vt:lpstr>Times New Roman</vt:lpstr>
      <vt:lpstr>汉仪国强行书W</vt:lpstr>
      <vt:lpstr>微软雅黑 Light</vt:lpstr>
      <vt:lpstr>微软雅黑</vt:lpstr>
      <vt:lpstr>Arial</vt:lpstr>
      <vt:lpstr>宋体</vt:lpstr>
      <vt:lpstr>等线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LEE SIMON</dc:creator>
  <cp:lastModifiedBy>傅骞</cp:lastModifiedBy>
  <cp:revision>282</cp:revision>
  <dcterms:created xsi:type="dcterms:W3CDTF">2015-12-29T08:06:59Z</dcterms:created>
  <dcterms:modified xsi:type="dcterms:W3CDTF">2018-10-31T05:36:29Z</dcterms:modified>
</cp:coreProperties>
</file>